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5"/>
  </p:notesMasterIdLst>
  <p:sldIdLst>
    <p:sldId id="409" r:id="rId2"/>
    <p:sldId id="280" r:id="rId3"/>
    <p:sldId id="274" r:id="rId4"/>
    <p:sldId id="332" r:id="rId5"/>
    <p:sldId id="396" r:id="rId6"/>
    <p:sldId id="397" r:id="rId7"/>
    <p:sldId id="398" r:id="rId8"/>
    <p:sldId id="399" r:id="rId9"/>
    <p:sldId id="314" r:id="rId10"/>
    <p:sldId id="325" r:id="rId11"/>
    <p:sldId id="310" r:id="rId12"/>
    <p:sldId id="350" r:id="rId13"/>
    <p:sldId id="312" r:id="rId14"/>
    <p:sldId id="313" r:id="rId15"/>
    <p:sldId id="407" r:id="rId16"/>
    <p:sldId id="270" r:id="rId17"/>
    <p:sldId id="406" r:id="rId18"/>
    <p:sldId id="328" r:id="rId19"/>
    <p:sldId id="316" r:id="rId20"/>
    <p:sldId id="362" r:id="rId21"/>
    <p:sldId id="364" r:id="rId22"/>
    <p:sldId id="333" r:id="rId23"/>
    <p:sldId id="369" r:id="rId24"/>
    <p:sldId id="372" r:id="rId25"/>
    <p:sldId id="380" r:id="rId26"/>
    <p:sldId id="291" r:id="rId27"/>
    <p:sldId id="265" r:id="rId28"/>
    <p:sldId id="257" r:id="rId29"/>
    <p:sldId id="349" r:id="rId30"/>
    <p:sldId id="258" r:id="rId31"/>
    <p:sldId id="259" r:id="rId32"/>
    <p:sldId id="261" r:id="rId33"/>
    <p:sldId id="262" r:id="rId34"/>
    <p:sldId id="338" r:id="rId35"/>
    <p:sldId id="347" r:id="rId36"/>
    <p:sldId id="335" r:id="rId37"/>
    <p:sldId id="337" r:id="rId38"/>
    <p:sldId id="351" r:id="rId39"/>
    <p:sldId id="353" r:id="rId40"/>
    <p:sldId id="288" r:id="rId41"/>
    <p:sldId id="320" r:id="rId42"/>
    <p:sldId id="321" r:id="rId43"/>
    <p:sldId id="323" r:id="rId44"/>
    <p:sldId id="376" r:id="rId45"/>
    <p:sldId id="384" r:id="rId46"/>
    <p:sldId id="281" r:id="rId47"/>
    <p:sldId id="277" r:id="rId48"/>
    <p:sldId id="411" r:id="rId49"/>
    <p:sldId id="263" r:id="rId50"/>
    <p:sldId id="266" r:id="rId51"/>
    <p:sldId id="256" r:id="rId52"/>
    <p:sldId id="390" r:id="rId53"/>
    <p:sldId id="297" r:id="rId54"/>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9EBF5"/>
    <a:srgbClr val="4472C4"/>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5596" autoAdjust="0"/>
  </p:normalViewPr>
  <p:slideViewPr>
    <p:cSldViewPr>
      <p:cViewPr varScale="1">
        <p:scale>
          <a:sx n="84" d="100"/>
          <a:sy n="84" d="100"/>
        </p:scale>
        <p:origin x="516" y="45"/>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5:41.694"/>
    </inkml:context>
    <inkml:brush xml:id="br0">
      <inkml:brushProperty name="width" value="0.05" units="cm"/>
      <inkml:brushProperty name="height" value="0.05" units="cm"/>
    </inkml:brush>
  </inkml:definitions>
  <inkml:trace contextRef="#ctx0" brushRef="#br0">430 71 24575,'0'-2'0,"-1"-1"0,1 1 0,-1 0 0,0 0 0,1 0 0,-1 0 0,0 0 0,0-1 0,0 2 0,-1-1 0,1 0 0,0 0 0,-1 0 0,1 1 0,-1-1 0,0 0 0,0 1 0,-2-2 0,-1-1 0,-1 0 0,0 0 0,-1 1 0,-10-5 0,13 6 0,-1 0 0,0 1 0,0 0 0,0 0 0,0 0 0,0 0 0,0 1 0,-1 0 0,1 0 0,0 0 0,0 1 0,-5 0 0,2 2 0,1-1 0,0 1 0,0 0 0,1 0 0,-1 1 0,0 0 0,-9 8 0,-138 111 0,145-117 0,1 1 0,0 1 0,1-1 0,0 1 0,0 1 0,-9 14 0,14-20 0,0 0 0,1 0 0,-1 0 0,1 0 0,0 0 0,0 0 0,0 0 0,0 0 0,1 1 0,-1-1 0,1 0 0,0 0 0,0 1 0,0-1 0,0 0 0,1 1 0,-1-1 0,1 0 0,0 0 0,0 0 0,0 0 0,0 0 0,1 0 0,-1 0 0,4 5 0,1-1 0,0 1 0,1-1 0,0 0 0,1-1 0,10 8 0,45 25 0,-48-29 0,77 37 0,-63-34 0,-1 1 0,-1 1 0,26 21 0,-46-30 0,0 0 0,-1 1 0,1 0 0,-2 1 0,1 0 0,-1-1 0,0 2 0,-1-1 0,0 0 0,0 1 0,-1 0 0,0 0 0,0 0 0,-1 0 0,0 0 0,-1 1 0,1 9 0,-2 0 0,0 0 0,0 0 0,-2-1 0,0 1 0,-1 0 0,-2-1 0,-8 28 0,9-36 0,0 0 0,-1 0 0,0 0 0,0-1 0,-1 0 0,0 0 0,-1-1 0,0 1 0,0-1 0,-14 12 0,16-16 0,-1-1 0,1 1 0,-1-1 0,1 0 0,-1-1 0,0 1 0,0-1 0,0 0 0,0-1 0,0 1 0,-1-1 0,1-1 0,0 1 0,-1-1 0,1 0 0,0 0 0,-1-1 0,1 0 0,-9-2 0,7 1 0,1 0 0,-1-1 0,1 0 0,-1-1 0,1 0 0,0 0 0,0 0 0,1-1 0,-11-9 0,13 10 0,0 0 0,0-1 0,0 1 0,1-1 0,-1 0 0,1 0 0,1 0 0,-1 0 0,1 0 0,-1-1 0,2 1 0,-1-1 0,0 1 0,0-8 0,2 8-120,-1 2 31,1 0 0,-1 1 0,1-1 0,0 1 0,0-1 0,0 1 1,0-1-1,0 0 0,1 1 0,-1-1 0,1 1 0,0-1 0,1-2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5:53.170"/>
    </inkml:context>
    <inkml:brush xml:id="br0">
      <inkml:brushProperty name="width" value="0.05" units="cm"/>
      <inkml:brushProperty name="height" value="0.05" units="cm"/>
    </inkml:brush>
  </inkml:definitions>
  <inkml:trace contextRef="#ctx0" brushRef="#br0">0 590 24575,'63'-21'0,"80"-58"0,-96 50 0,21-7 0,92-34 0,8-4 0,-156 68 0,40-20 0,68-45 0,-21 10 0,-70 44 0,19-16 0,-34 22 0,23-13 0,-31 21 0,0 0 0,0 0 0,0 1 0,0 0 0,0 0 0,0 1 0,13-2 0,70 3 0,-8 1 0,-77-1-170,-1 0-1,1-1 0,-1 1 1,1-1-1,-1 0 0,1-1 1,3 0-1,4-5-6655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5:54.404"/>
    </inkml:context>
    <inkml:brush xml:id="br0">
      <inkml:brushProperty name="width" value="0.05" units="cm"/>
      <inkml:brushProperty name="height" value="0.05" units="cm"/>
    </inkml:brush>
  </inkml:definitions>
  <inkml:trace contextRef="#ctx0" brushRef="#br0">0 1460 24575,'282'-203'0,"-98"67"0,-143 105 0,62-60 0,26-46 0,-85 88 0,-22 26 0,1 1 0,1 0 0,1 2 0,1 1 0,35-20 0,-32 21 0,-1 0 0,-1-3 0,28-25 0,66-78 0,-115 115 0,1 1 0,9-20 0,-11 19 0,1 0 0,-1 1 0,11-13 0,81-69 0,-89 81 0,-1-1 0,0 1 0,-1-1 0,0 0 0,-1-1 0,6-14 0,-7 14 0,1 0 0,0 0 0,1 1 0,0-1 0,15-17 0,4 3 0,20-24 0,-44 48-82,0-2-101,1 1-1,0 0 1,0 0 0,0 0 0,0 0-1,3-2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5:55.670"/>
    </inkml:context>
    <inkml:brush xml:id="br0">
      <inkml:brushProperty name="width" value="0.05" units="cm"/>
      <inkml:brushProperty name="height" value="0.05" units="cm"/>
    </inkml:brush>
  </inkml:definitions>
  <inkml:trace contextRef="#ctx0" brushRef="#br0">305 1635 24575,'0'0'0,"-1"0"0,0-1 0,0 1 0,0 0 0,1-1 0,-1 1 0,0-1 0,1 1 0,-1-1 0,0 1 0,1-1 0,-1 1 0,1-1 0,-1 0 0,1 1 0,-1-1 0,1 0 0,-1 1 0,1-1 0,0 0 0,-1 0 0,1-1 0,-7-19 0,7 21 0,-42-222 0,18 88 0,-60-263 0,82 392 0,-41-174 0,31 137 0,2-1 0,2 0 0,2-1 0,1 1 0,2-54 0,4 88 0,-1-10 0,0 1 0,0-1 0,-2 0 0,-7-35 0,7 49 0,0 0 0,-1 0 0,-5-10 0,6 11 0,-1 0 0,1 0 0,0 0 0,0 0 0,0 0 0,-1-8 0,0-8 0,2 0 0,1-39 0,1 31 0,0 13 0,1 11-1365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5:57.070"/>
    </inkml:context>
    <inkml:brush xml:id="br0">
      <inkml:brushProperty name="width" value="0.05" units="cm"/>
      <inkml:brushProperty name="height" value="0.05" units="cm"/>
    </inkml:brush>
  </inkml:definitions>
  <inkml:trace contextRef="#ctx0" brushRef="#br0">1438 1657 24575,'-2'0'0,"-1"0"0,0 0 0,1 0 0,-1-1 0,1 1 0,-1-1 0,1 0 0,0 0 0,-1 0 0,1 0 0,0 0 0,-1 0 0,1-1 0,0 1 0,-3-4 0,0 0 0,0-1 0,0 0 0,-8-12 0,4 3 0,-180-228 0,35 58 0,126 150 0,-47-68 0,51 68 0,-1 1 0,-2 1 0,-52-51 0,20 36 0,-31-28 0,42 31 0,-76-78 0,104 100 0,1-1 0,1 0 0,-26-47 0,-52-90 0,77 135 0,0 0 0,-2 1 0,-44-39 0,25 27 33,23 20-732,-33-25 0,40 35-6127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5:59.054"/>
    </inkml:context>
    <inkml:brush xml:id="br0">
      <inkml:brushProperty name="width" value="0.05" units="cm"/>
      <inkml:brushProperty name="height" value="0.05" units="cm"/>
    </inkml:brush>
  </inkml:definitions>
  <inkml:trace contextRef="#ctx0" brushRef="#br0">1 0 24575,'0'0'0,"1"1"0,0-1 0,-1 0 0,1 0 0,0 0 0,-1 1 0,1-1 0,0 0 0,-1 1 0,1-1 0,0 0 0,-1 1 0,1-1 0,-1 1 0,1-1 0,-1 1 0,1-1 0,-1 1 0,1 0 0,-1-1 0,0 1 0,1 0 0,-1-1 0,1 2 0,5 18 0,-6-18 0,5 31 0,-1-1 0,-1 49 0,1 5 0,8 18 0,33 131 0,-35-189 0,-2 1 0,-2 0 0,0 81 0,-6-101 0,-2 36 0,2-63 1,0 0-1,0 0 1,0 1 0,0-1-1,0 0 1,0 0-1,0 0 1,0 1 0,0-1-1,0 0 1,0 0-1,0 1 1,0-1 0,0 0-1,0 0 1,0 1 0,0-1-1,0 0 1,0 0-1,0 1 1,-1-1 0,1 0-1,0 0 1,0 0-1,0 0 1,0 1 0,-1-1-1,1 0 1,0 0-1,0 0 1,0 0 0,-1 1-1,1-1 1,0 0-1,0 0 1,0 0 0,-1 0-1,1 0 1,-8-6-1390,-2-6-5437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00.504"/>
    </inkml:context>
    <inkml:brush xml:id="br0">
      <inkml:brushProperty name="width" value="0.05" units="cm"/>
      <inkml:brushProperty name="height" value="0.05" units="cm"/>
    </inkml:brush>
  </inkml:definitions>
  <inkml:trace contextRef="#ctx0" brushRef="#br0">1 94 24575,'110'-7'0,"-24"0"0,-2 0 0,143-31 0,-137 20 0,-44 11 0,75-3 0,48 11 0,-59 0 0,-108-1 0,-1 0 0,1 1 0,0-1 0,0 0 0,-1 1 0,1-1 0,0 1 0,0-1 0,-1 1 0,1 0 0,0-1 0,-1 1 0,1 0 0,-1 0 0,1 0 0,-1 1 0,0-1 0,0 0 0,1 0 0,-1 1 0,0-1 0,0 1 0,0-1 0,0 1 0,0-1 0,-1 1 0,1 0 0,0-1 0,-1 1 0,1 0 0,0 2 0,0 5 0,0-1 0,0 1 0,-1 0 0,0 0 0,-1 11 0,-20 110 0,2-27 0,1 155 0,17 3 0,1-218 0,0-41 0,0 0 0,0 0 0,0 0 0,0 0 0,0 0 0,-1 0 0,1 0 0,-1 0 0,1 0 0,-1 0 0,0 0 0,-1 3 0,0-4 0,1 0 0,0 0 0,0 1 0,-1-1 0,1 0 0,-1 0 0,1 0 0,-1-1 0,1 1 0,-1 0 0,0-1 0,1 1 0,-1-1 0,0 1 0,-3 0 0,-13 0 0,0 0 0,0-1 0,1-1 0,-1 0 0,-32-7 0,0 0 0,-236-6 0,200 12 0,50-1 0,1-1 0,-1-2 0,1-2 0,-47-16 0,-2 5 0,84 19-25,-1 0 0,1 0-1,-1 0 1,1 0 0,-1 0 0,1-1-1,-1 1 1,1 0 0,-1 0-1,1-1 1,-1 1 0,1 0 0,-1-1-1,1 1 1,-1 0 0,1-1-1,0 1 1,-1-1 0,1 1 0,0-1-1,-1 1 1,1-1 0,0 1-1,0-1 1,-1 1 0,1-1 0,0 1-1,0-1 1,0 1 0,0-1-1,0 1 1,0-1 0,0 0 0,0 1-1,0-1 1,0 1 0,0-1 0,0 1-1,0-1 1,0 1 0,1-1-1,-1 1 1,0-1 0,0 1 0,0-1-1,1 1 1,-1-1 0,0 1-1,1-1 1,-1 1 0,1-1 0,-1 1-1,1-1 1,7-6-6801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01.728"/>
    </inkml:context>
    <inkml:brush xml:id="br0">
      <inkml:brushProperty name="width" value="0.05" units="cm"/>
      <inkml:brushProperty name="height" value="0.05" units="cm"/>
    </inkml:brush>
  </inkml:definitions>
  <inkml:trace contextRef="#ctx0" brushRef="#br0">432 119 24575,'0'-4'0,"-1"-1"0,1 0 0,-1 1 0,0-1 0,0 0 0,0 1 0,0-1 0,-1 1 0,0 0 0,0-1 0,0 1 0,-1 0 0,1 0 0,-1 1 0,0-1 0,0 0 0,0 1 0,0 0 0,-1-1 0,0 1 0,1 1 0,-1-1 0,0 0 0,0 1 0,-1 0 0,1 0 0,-8-2 0,1 0 0,-1 1 0,1 0 0,-1 1 0,0 1 0,0 0 0,1 0 0,-1 1 0,0 1 0,-23 3 0,19-1 0,-11 2 0,0 0 0,-45 18 0,68-22 0,0 1 0,1 0 0,-1 0 0,1 1 0,-1-1 0,1 1 0,0-1 0,0 1 0,0 0 0,-3 4 0,5-6 0,0 1 0,0-1 0,0 1 0,0 0 0,0-1 0,1 1 0,-1 0 0,1 0 0,-1 0 0,1-1 0,-1 1 0,1 0 0,0 0 0,0 0 0,0 0 0,0 0 0,0 0 0,0 0 0,1 0 0,-1-1 0,1 1 0,-1 0 0,1 0 0,1 2 0,5 8 0,1 0 0,1-1 0,-1 1 0,18 14 0,-8-6 0,138 126 0,-105-100 0,-7-9 0,-6-4 0,47 51 0,-80-77 0,1 1 0,-1 0 0,-1 0 0,1 0 0,-1 0 0,0 0 0,-1 1 0,0 0 0,3 17 0,-3-8 0,-1 0 0,-1 0 0,-1 0 0,-1 19 0,1-35 0,-1 1 0,1-1 0,-1 0 0,1 1 0,-1-1 0,0 0 0,0 1 0,0-1 0,0 0 0,0 0 0,-1 0 0,1 0 0,0 0 0,-1 0 0,0 0 0,1-1 0,-1 1 0,0-1 0,0 1 0,0-1 0,0 0 0,0 1 0,0-1 0,-1 0 0,1 0 0,0 0 0,0-1 0,-1 1 0,-2 0 0,-8 1 0,-1 0 0,1-1 0,0-1 0,-16 0 0,14-1 0,-13 1 0,7 1 0,1-2 0,-21-3 0,36 4 0,0-1 0,-1-1 0,1 1 0,0-1 0,0 0 0,0 0 0,1 0 0,-1 0 0,0-1 0,1 0 0,-1 0 0,-6-6 0,-5-11 0,1 1 0,-25-42 0,2 2 0,14 28 0,14 19 0,1 0 0,0-1 0,1 0 0,1 0 0,-10-21 0,13 22-1365,-1 2-5461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03.356"/>
    </inkml:context>
    <inkml:brush xml:id="br0">
      <inkml:brushProperty name="width" value="0.05" units="cm"/>
      <inkml:brushProperty name="height" value="0.05" units="cm"/>
    </inkml:brush>
  </inkml:definitions>
  <inkml:trace contextRef="#ctx0" brushRef="#br0">1159 832 24575,'-1'-8'0,"-1"0"0,0 0 0,0 0 0,-1 0 0,0 0 0,-1 0 0,1 1 0,-6-8 0,8 14 0,-25-44 0,-2 1 0,-56-66 0,-86-65 0,64 64 0,50 50 0,-91-75 0,140 131 0,0 0 0,0 0 0,-1 0 0,0 1 0,0 0 0,0 1 0,0 0 0,-1 0 0,-11-2 0,-10 0 0,-44-2 0,-2 0 0,26 1 0,-93 3 0,95 3 0,81 0-1365,-11 0-5461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05.319"/>
    </inkml:context>
    <inkml:brush xml:id="br0">
      <inkml:brushProperty name="width" value="0.05" units="cm"/>
      <inkml:brushProperty name="height" value="0.05" units="cm"/>
    </inkml:brush>
  </inkml:definitions>
  <inkml:trace contextRef="#ctx0" brushRef="#br0">3529 918 24575,'-1'-2'0,"1"-1"0,-1 0 0,0 0 0,0 0 0,-1 1 0,1-1 0,0 0 0,-1 1 0,0-1 0,1 1 0,-1 0 0,-3-3 0,1-1 0,-173-186 0,74 96 0,46 44 0,-72-83 0,-58-76 0,171 194 0,-2 1 0,0 1 0,-1 0 0,0 2 0,-2 0 0,1 1 0,-1 1 0,-1 1 0,0 0 0,0 2 0,-1 1 0,0 1 0,-40-6 0,-25 2 0,33 2 0,-2 3 0,-97 4 0,-28 10 0,3 0 0,121-3 0,-64 14 0,-150 48-269,-182 35-301,412-97 605,0-2 0,0-1 0,-44-5 0,52 2 214,1 1 0,-64 11 0,57-5-273,-57 0 0,84-7 24,-19 1 0,1-2 0,-44-7 0,65 6 0,0 0 0,1-1 0,0 0 0,0 0 0,0-1 0,0 0 0,0-1 0,1 0 0,-1 0 0,2-1 0,-1 0 0,-7-7 0,-16-26 0,26 31 0,-1 1 0,0 0 0,0 0 0,0 0 0,-11-9 0,11 13 24,0-2 0,1 1 0,0-1 0,-7-8 0,11 13-56,0-1 1,1 1-1,-1-1 1,1 0-1,-1 1 0,1-1 1,-1 0-1,1 0 1,0 1-1,-1-1 0,1 0 1,0 0-1,-1 0 1,1 1-1,0-1 0,0 0 1,0 0-1,0 0 1,0 0-1,0 0 0,0 1 1,0-1-1,0 0 1,0 0-1,0 0 0,1 0 1,-1 0-1,0 1 1,1-1-1,-1 0 0,0 0 1,1 1-1,-1-1 1,1 0-1,-1 1 1,1-1-1,0 0 0,-1 1 1,1-1-1,0 1 1,-1-1-1,1 1 0,0-1 1,0 1-1,-1-1 1,2 1-1,10-5-6794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08.251"/>
    </inkml:context>
    <inkml:brush xml:id="br0">
      <inkml:brushProperty name="width" value="0.05" units="cm"/>
      <inkml:brushProperty name="height" value="0.05" units="cm"/>
    </inkml:brush>
  </inkml:definitions>
  <inkml:trace contextRef="#ctx0" brushRef="#br0">1 1 24575,'1'0'0,"0"0"0,0 0 0,0 1 0,0-1 0,1 0 0,-1 1 0,0-1 0,0 1 0,0-1 0,0 1 0,0-1 0,0 1 0,0 0 0,0 0 0,-1-1 0,1 1 0,0 0 0,0 0 0,0 0 0,-1 0 0,2 1 0,10 25 0,-11-23 0,33 98 0,26 136 0,-27-59 0,-30-147 0,-1 0 0,-1 0 0,-5 54 0,-17 43 0,-3 18 0,19-113 0,3-24 0,0-1 0,1 1 0,0 0 0,0 0 0,2 13 0,-1-21 0,1-1 0,-1 0 0,0 1 0,1-1 0,-1 0 0,1 0 0,0 1 0,-1-1 0,1 0 0,0 0 0,0 0 0,0 0 0,0 0 0,0 0 0,0 0 0,0 0 0,0 0 0,0-1 0,0 1 0,0 0 0,1-1 0,-1 1 0,0-1 0,0 1 0,1-1 0,2 1 0,3 0 0,0 0 0,1 0 0,13-1 0,-15 0 0,33 0 0,0 3 0,0 1 0,68 16 0,108 45 0,47 11 0,-218-67 0,-1 1 0,0 3 0,76 32 0,-96-33 0,1-2 0,1-1 0,-1 0 0,1-2 0,1-1 0,0-1 0,51 3 0,-66-8 0,28 2 0,0-2 0,41-6 0,-76 6 0,-1-1 0,1 1 0,-1-1 0,0 0 0,0-1 0,1 1 0,-1 0 0,0-1 0,0 0 0,0 1 0,-1-1 0,1 0 0,0-1 0,4-3 0,-5 2 0,1 0 0,-1 0 0,1 1 0,-1-2 0,0 1 0,-1 0 0,1 0 0,-1 0 0,0-1 0,1-7 0,0-4 0,-1-1 0,0 0 0,-2 0 0,0 0 0,-5-28 0,-27-81 0,26 105 0,-1 1 0,-1 0 0,-14-23 0,-41-54 0,39 61 0,-38-73 0,56 95 0,1 1 0,1-1 0,1-1 0,0 1 0,1-1 0,0 0 0,1 1 0,1-1 0,1-22 0,6-24 0,29-118 0,-22 124 0,-10 39 0,12-52 0,9-89 0,-24 155 0,1-4 0,-1 1 0,0 0 0,0 0 0,-2-10 0,2 14 0,0-1 0,-1 1 0,1 0 0,0 0 0,-1 0 0,0 0 0,1-1 0,-1 1 0,0 0 0,0 0 0,1 0 0,-1 0 0,0 0 0,0 1 0,0-1 0,0 0 0,0 0 0,0 0 0,0 1 0,-1-1 0,1 1 0,0-1 0,0 1 0,-2-1 0,-5-1 0,0 1 0,0-1 0,-1 2 0,1-1 0,0 1 0,-10 1 0,-54 10 0,32-4 0,-390 20 0,427-26 0,-177 12 0,-37 1 0,163-15 0,-83 2 0,66 11 0,68-12-76,0 0 1,0 0-1,0 1 0,0 0 0,0-1 0,0 1 0,0 0 0,0 0 1,0 1-1,0-1 0,1 1 0,-1-1 0,1 1 0,-1 0 1,1 0-1,-1 0 0,-1 3 0,-6 8-6750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5:42.632"/>
    </inkml:context>
    <inkml:brush xml:id="br0">
      <inkml:brushProperty name="width" value="0.05" units="cm"/>
      <inkml:brushProperty name="height" value="0.05" units="cm"/>
    </inkml:brush>
  </inkml:definitions>
  <inkml:trace contextRef="#ctx0" brushRef="#br0">40 467 24575,'-1'26'0,"-2"0"0,-1 0 0,-7 26 0,-3 16 0,11-48 0,1-1 0,0 1 0,3 28 0,0-36 0,1 0 0,0-1 0,0 0 0,2 1 0,-1-1 0,1 0 0,6 11 0,58 109 0,-67-128 0,0 0 0,1 0 0,-1-1 0,1 1 0,0-1 0,0 1 0,0-1 0,0 1 0,0-1 0,0 0 0,0 0 0,1 0 0,-1-1 0,5 3 0,-4-3 0,-1 0 0,0-1 0,1 1 0,-1-1 0,0 0 0,1 0 0,-1 0 0,0 0 0,1 0 0,-1 0 0,0-1 0,1 1 0,-1-1 0,0 1 0,1-1 0,-1 0 0,0 0 0,0 0 0,3-3 0,7-4 0,0 0 0,-1-1 0,0-1 0,-1 0 0,0 0 0,11-17 0,-2 5 0,-2 2 0,23-25 0,49-74 0,-80 104 0,1 0 0,-2-1 0,0 0 0,-1-1 0,-1 0 0,0 0 0,-2-1 0,0 1 0,3-25 0,-10 92 0,5 83 0,0-112 0,1 1 0,0-1 0,2 0 0,0-1 0,1 1 0,2-1 0,14 29 0,-14-33 0,2-1 0,16 21 0,-22-32 0,-1-1 0,0 1 0,1 0 0,0-1 0,-1 0 0,1 0 0,1 0 0,-1-1 0,0 1 0,1-1 0,-1 0 0,1 0 0,7 2 0,-9-4 0,-1 0 0,1 0 0,-1 0 0,0 0 0,1-1 0,-1 1 0,0-1 0,1 1 0,-1-1 0,0 0 0,0 0 0,0 0 0,1 0 0,-1 0 0,0-1 0,-1 1 0,1 0 0,0-1 0,0 0 0,0 1 0,-1-1 0,1 0 0,1-2 0,3-5 0,0 0 0,0-1 0,6-16 0,0-4 2,-2 0-1,-1 0 0,-1 0 0,-2-1 1,3-33-1,3-159-97,-12 222 94,-10-473-446,6 441-828,0 14-5101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17.295"/>
    </inkml:context>
    <inkml:brush xml:id="br0">
      <inkml:brushProperty name="width" value="0.05" units="cm"/>
      <inkml:brushProperty name="height" value="0.05" units="cm"/>
    </inkml:brush>
  </inkml:definitions>
  <inkml:trace contextRef="#ctx0" brushRef="#br0">18 0 24575,'1'1'0,"0"-1"0,0 1 0,-1-1 0,1 1 0,0-1 0,0 1 0,0 0 0,0-1 0,-1 1 0,1 0 0,0 0 0,-1-1 0,1 1 0,-1 0 0,1 0 0,-1 0 0,1 0 0,-1 0 0,1 0 0,-1 0 0,1 2 0,0-1 0,5 16 0,0 1 0,-1-1 0,-1 1 0,0 0 0,1 26 0,-4 100 0,-1-100 0,-1 14 0,4 173 0,-6-246 0,0 0 0,-1 0 0,-8-18 0,7 17 0,-3-6 0,0 0 0,2-1 0,1 1 0,0-1 0,-2-44 0,6 44 0,1 0 0,2 0 0,0 0 0,1 0 0,1 0 0,7-21 0,-8 33 0,0 1 0,1-1 0,1 1 0,-1 0 0,1 1 0,1-1 0,-1 1 0,1 0 0,1 0 0,0 1 0,0-1 0,0 2 0,1-1 0,0 1 0,0 0 0,17-8 0,-13 8 0,0 1 0,1 0 0,-1 1 0,1 1 0,0 0 0,16-2 0,-5 3 0,1 1 0,36 3 0,-57-2 0,1 0 0,-1 1 0,0 0 0,1 0 0,-1 0 0,0 0 0,0 1 0,0-1 0,7 5 0,-9-5 0,0 1 0,0-1 0,-1 1 0,1 0 0,0 0 0,0 0 0,-1 0 0,1 0 0,-1 0 0,0 0 0,0 1 0,0-1 0,0 0 0,0 1 0,0-1 0,-1 1 0,1-1 0,0 4 0,0 2 0,-1 0 0,1 1 0,-1-1 0,-1 1 0,0-1 0,0 1 0,-1-1 0,1 0 0,-2 0 0,-6 16 0,3-10 0,-2 0 0,0-1 0,-1 0 0,0 0 0,-12 12 0,-3 3 0,-40 43 0,53-60 0,-1-1 0,1 0 0,-2 0 0,-13 7 0,-2-7 0,27-10 0,1 0 0,-1 1 0,0-1 0,0 0 0,0 0 0,0 0 0,0 0 0,1 0 0,-1 0 0,0-1 0,0 1 0,0 0 0,-1 0 0,2-1 0,0 1 0,0 0 0,-1 0 0,1-1 0,0 1 0,0 0 0,0-1 0,0 1 0,-1 0 0,1-1 0,0 1 0,0 0 0,0-1 0,0 1 0,0 0 0,0-1 0,0 1 0,0 0 0,0-1 0,0 1 0,0 0 0,0-1 0,0 1 0,0 0 0,0-1 0,0 1 0,0 0 0,0-1 0,0 1 0,1 0 0,-1-1 0,0 1 0,0-1 0,2-1 0,0-1 0,-1 0 0,1 1 0,0 0 0,1-1 0,-1 1 0,0 0 0,1 0 0,-1 0 0,1 0 0,4-2 0,34-16 0,-40 20 0,45-18 0,56-12 0,-95 27 0,1 1 0,0 1 0,0 0 0,0 0 0,1 0 0,-1 1 0,9 1 0,-13 0 0,1 0 0,-1 0 0,0 0 0,1 1 0,-1-1 0,0 1 0,0 0 0,0 0 0,0 1 0,0-1 0,-1 1 0,1 0 0,-1 0 0,4 4 0,6 9 0,-1 0 0,0 1 0,-2 0 0,11 22 0,-19-34 0,1 1 0,0 0 0,-1 1 0,0-1 0,-1 0 0,1 0 0,-1 1 0,-1-1 0,1 1 0,-1-1 0,-1 11 0,-1 5 0,-9 36 0,10-51 0,-1 1 0,0 1 0,0-1 0,-1 0 0,0 0 0,-1-1 0,-5 11 0,7-15 0,0-1 0,0 1 0,0-1 0,0 0 0,0 1 0,0-1 0,-1 0 0,1-1 0,-1 1 0,0 0 0,1-1 0,-1 1 0,0-1 0,0 0 0,0 0 0,0 0 0,0 0 0,0-1 0,0 1 0,-5-1 0,-25 1 0,-1-1 0,-49-7 0,77 6 0,0-1 0,1 1 0,-1-1 0,1 0 0,0-1 0,-1 1 0,1-1 0,0 0 0,1 0 0,-6-4 0,-5-6 0,-21-25 0,4 5 0,-19-18-1365,42 43-5461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19.430"/>
    </inkml:context>
    <inkml:brush xml:id="br0">
      <inkml:brushProperty name="width" value="0.05" units="cm"/>
      <inkml:brushProperty name="height" value="0.05" units="cm"/>
    </inkml:brush>
  </inkml:definitions>
  <inkml:trace contextRef="#ctx0" brushRef="#br0">0 198 24575,'8'-1'0,"0"0"0,0 0 0,0 0 0,0-1 0,0 0 0,-1-1 0,1 1 0,-1-1 0,11-7 0,5-4 0,31-25 0,-31 22 0,-5 4 0,-2 0 0,23-12 0,-33 22 0,1 0 0,-1 0 0,1 0 0,0 1 0,0 0 0,0 0 0,9-1 0,32 1 0,-31 2 0,28-4 0,109-16 0,-120 17 0,1 3 0,52 5 0,86 24 0,27-1 0,-135-20 0,-29-4 0,-8-1 0,0 1 0,0 1 0,38 12 0,38 15 0,-28-9 0,126 26 0,-145-35 0,-30-7 0,50 6 0,173-10 0,-132-5 0,-85 3 0,55 7 0,-71-5-1365,-2-1-5461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21.021"/>
    </inkml:context>
    <inkml:brush xml:id="br0">
      <inkml:brushProperty name="width" value="0.05" units="cm"/>
      <inkml:brushProperty name="height" value="0.05" units="cm"/>
    </inkml:brush>
  </inkml:definitions>
  <inkml:trace contextRef="#ctx0" brushRef="#br0">1305 0 24575,'-9'1'0,"0"0"0,-1 0 0,1 1 0,-9 3 0,-16 3 0,-17-1 0,-65 0 0,-54-8 0,61 0 0,-532 1 0,622 1 0,1 1 0,-21 4 0,14-1 0,10-2-1365,2 1-5461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30.124"/>
    </inkml:context>
    <inkml:brush xml:id="br0">
      <inkml:brushProperty name="width" value="0.05" units="cm"/>
      <inkml:brushProperty name="height" value="0.05" units="cm"/>
    </inkml:brush>
  </inkml:definitions>
  <inkml:trace contextRef="#ctx0" brushRef="#br0">0 1912 24575,'1'-4'0,"-1"0"0,1 0 0,0 1 0,1-1 0,-1 0 0,1 1 0,3-7 0,1-2 0,7-14 0,22-33 0,1-2 0,-1-7 0,-17 29 0,2 1 0,2 1 0,42-56 0,-41 66 0,-2-1 0,-1-2 0,31-60 0,-12 10 0,5 1 0,55-75 0,-48 80 0,52-66 0,-33 65 0,-5 7 0,23-52 0,-59 77 0,66-74 0,-70 95 0,1 1 0,0 1 0,1 1 0,39-19 0,25-17 0,27-20 0,-99 65 0,0 1 0,1 1 0,-1 1 0,34-9 0,-14 10 0,-1 0 0,49 1 0,80 7 0,-75 1 0,-46-3 0,20 0 0,-1 3 0,94 16 0,115 47 0,12 1 0,-264-62 0,1 0 0,-1 1 0,1 2 0,-2 0 0,1 1 0,-1 1 0,-1 2 0,27 17 0,131 121 0,-106-87 0,-70-61 0,183 166 0,-156-138 0,-1 1 0,-2 2 0,43 68 0,-48-63 0,110 176 0,-110-186 0,0 0 0,2-2 0,1 0 0,1-2 0,32 25 0,146 90 0,-58-41 0,-129-88 0,0 0 0,0-1 0,1-1 0,1-1 0,30 9 0,92 14 0,-4-2 0,-94-14 0,62 30 0,-63-26 0,35 19 0,62 23 0,-53-27 0,35 12 0,-97-38 0,0-1 0,1-1 0,29 3 0,71 10 0,-41-4 0,-71-12 0,0 1 0,16 6 0,-17-5 0,0-1 0,20 4 0,-17-5 0,-5-1 0,-1 0 0,0 0 0,1 1 0,15 5 0,-14-3-273,0-1 0,1 0 0,-1 0 0,14 0 0,-10-1-6553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31.697"/>
    </inkml:context>
    <inkml:brush xml:id="br0">
      <inkml:brushProperty name="width" value="0.05" units="cm"/>
      <inkml:brushProperty name="height" value="0.05" units="cm"/>
    </inkml:brush>
  </inkml:definitions>
  <inkml:trace contextRef="#ctx0" brushRef="#br0">340 0 24575,'0'34'0,"-1"1"0,-2-1 0,-1 0 0,-18 67 0,5-36 0,2 0 0,4 1 0,2 1 0,0 75 0,8-85 0,0-7 0,-9 64 0,0-28 0,3 157 0,6-91 0,-2-114 0,-2-1 0,-10 38 0,-4 34 0,15-41 0,3-45 0,-1 1 0,-7 39 0,-67 209 0,40-180 0,24-64 0,1 1 0,-13 54 0,23-81 0,1 0 0,0 0 0,-1 0 0,1 0 0,0 0 0,0 0 0,1 0 0,-1 0 0,0 0 0,1 0 0,-1 0 0,2 2 0,-2-4 0,0 1 0,0-1 0,0 0 0,1 1 0,-1-1 0,0 1 0,1-1 0,-1 0 0,0 1 0,1-1 0,-1 0 0,1 0 0,-1 1 0,0-1 0,1 0 0,-1 0 0,1 0 0,-1 1 0,1-1 0,-1 0 0,1 0 0,0 0 0,0 0 0,0 0 0,0 0 0,0-1 0,0 1 0,0 0 0,0 0 0,0-1 0,0 1 0,0-1 0,0 1 0,0-1 0,1 0 0,6-6-21,0 0-1,-1-1 1,0 0-1,-1 0 1,0 0-1,0-1 1,7-14-1,1 0-1171,4-5-5633</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32.655"/>
    </inkml:context>
    <inkml:brush xml:id="br0">
      <inkml:brushProperty name="width" value="0.05" units="cm"/>
      <inkml:brushProperty name="height" value="0.05" units="cm"/>
    </inkml:brush>
  </inkml:definitions>
  <inkml:trace contextRef="#ctx0" brushRef="#br0">78 1 24575,'1'0'0,"-1"0"0,1 0 0,-1 0 0,1 0 0,-1 1 0,0-1 0,1 0 0,-1 0 0,1 0 0,-1 1 0,0-1 0,1 0 0,-1 1 0,1-1 0,-1 0 0,0 1 0,1-1 0,-1 1 0,0-1 0,0 0 0,1 1 0,-1-1 0,0 1 0,0-1 0,0 1 0,0-1 0,0 0 0,1 2 0,1 15 0,-1-13 0,2 55 0,-1 1 0,-4-1 0,-2 1 0,-2-1 0,-3 0 0,-28 96 0,27-119 0,2 0 0,-6 59 0,8 75 0,7-104 0,12 87 0,-7-110 0,-2-1 0,-3 80 0,-5-45 0,10 111 0,-1-142 0,-3-36 0,-5-31 0,-6-80-1365,6 67-5461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35.471"/>
    </inkml:context>
    <inkml:brush xml:id="br0">
      <inkml:brushProperty name="width" value="0.05" units="cm"/>
      <inkml:brushProperty name="height" value="0.05" units="cm"/>
    </inkml:brush>
  </inkml:definitions>
  <inkml:trace contextRef="#ctx0" brushRef="#br0">224 647 24575,'3'-3'0,"0"1"0,0-1 0,1 1 0,-1 0 0,1 0 0,0 1 0,0-1 0,0 1 0,-1-1 0,7 0 0,42-5 0,24 3 0,-36 3 0,41-7 0,170-41 0,-228 44 0,32-13 0,7-1 0,71-9 0,-38 9 0,318-41-3,-256 42-190,1-2-93,392-59-411,-367 30 1876,-57 0-1179,28-8 0,-37 28 0,44-13 0,-134 33 0,1 1 0,0 1 0,1 2 0,-1 1 0,41-1 0,-37 2 0,64-12 0,-72 11 0,-19 2 0,0 2 0,0-1 0,1 1 0,8 0 0,-13 0 0,0 0 0,0 0 0,1 0 0,-1 0 0,0 1 0,0-1 0,0 1 0,0-1 0,0 1 0,1-1 0,-1 1 0,0-1 0,0 1 0,0 0 0,-1 0 0,1-1 0,0 1 0,0 0 0,0 0 0,-1 0 0,1 0 0,0 0 0,-1 0 0,1 0 0,-1 0 0,1 0 0,0 2 0,2 12 0,-1 0 0,-1 1 0,0 0 0,-1-1 0,-1 17 0,0 4 0,-19 254 0,11-183 0,-33 248 0,34-292 0,1 2 0,3 1 0,3-1 0,2 0 0,16 96 0,55 213-852,-8-60 198,-61-294 646,2 0 51,-2 0 0,-1 0 0,0 1 1,-1-1-1,-4 32 0,2-47 55,0-1 1,-1 1-1,1-1 1,-1 0-1,0 1 1,-1-1-1,1 0 1,-1-1-1,1 1 0,-1 0 1,0-1-1,-1 1 1,-3 2-1,-8 7-213,-29 18-1,28-21 224,-89 65-108,-40 26 0,117-84 0,-1-2 0,0-2 0,-57 19 0,-98 16 0,106-29 0,-81 13 0,28-6 0,80-16 0,0-3 0,-63 2 0,-105-9 0,96-2 0,92 1 0,0-1 0,-1-2 0,1-2 0,-30-8 0,-118-46 0,131 39 0,-70-41 0,7 3 0,100 55 0,0 1 0,0 0 0,0 0 0,0 1 0,-1 1 0,1 0 0,0 0 0,-19 3 0,11-2 0,1 0 0,-19-4 0,-38-14 0,58 12 0,-1 2 0,1 0 0,-1 1 0,-31-2 0,17 6 0,0 2 0,0 1 0,1 2 0,-1 1 0,-37 13 0,-53 24 0,65-22 0,-73 24 0,97-36 0,-68 12 0,57-16 0,1-1 0,-82-3 0,118-3-41,0-1 0,1 1 0,-1-1 0,1-1 0,-1 1 0,1-1 0,0 0 0,0-1 0,0 1 0,-8-8 0,1 3-873,1 0-5912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36.798"/>
    </inkml:context>
    <inkml:brush xml:id="br0">
      <inkml:brushProperty name="width" value="0.05" units="cm"/>
      <inkml:brushProperty name="height" value="0.05" units="cm"/>
    </inkml:brush>
  </inkml:definitions>
  <inkml:trace contextRef="#ctx0" brushRef="#br0">17 263 24575,'2'47'0,"3"1"0,13 61 0,-1-10 0,-10-57 0,-3-24 0,-1 0 0,-1 1 0,0 24 0,-2-41 0,0 0 0,0 0 0,-1 0 0,1 0 0,-1 0 0,1 0 0,-1 0 0,0 0 0,0 0 0,0-1 0,0 1 0,-1 2 0,2-4 0,-1 0 0,1 1 0,0-1 0,-1 0 0,1 1 0,0-1 0,-1 0 0,1 1 0,-1-1 0,1 0 0,-1 0 0,1 0 0,-1 1 0,1-1 0,-1 0 0,1 0 0,0 0 0,-1 0 0,1 0 0,-1 0 0,0 0 0,0 0 0,0 0 0,0-1 0,0 1 0,0-1 0,0 1 0,1-1 0,-1 1 0,0-1 0,0 1 0,0-1 0,1 0 0,-1 1 0,0-1 0,1 0 0,-1 0 0,-4-6 0,1 0 0,0 0 0,1 0 0,-1 0 0,1 0 0,1-1 0,0 1 0,-3-14 0,-5-63 0,7-179 0,5 152 0,-2 106 0,0 0 0,0 0 0,0 1 0,1-1 0,0 0 0,0 1 0,2-7 0,-2 9 0,1-1 0,-1 1 0,0 0 0,1 0 0,0 0 0,-1 0 0,1 1 0,0-1 0,0 0 0,0 1 0,0-1 0,0 1 0,0 0 0,1 0 0,3-2 0,3-1 0,147-68 0,-141 65 17,1 0 0,-1 1 1,1 1-1,1 0 0,-1 1 0,24-2 0,-27 4-166,0 2 1,-1 0-1,1 0 1,0 1-1,-1 1 1,1 0-1,-1 0 1,1 2-1,12 4 1,-13-2-6678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38.210"/>
    </inkml:context>
    <inkml:brush xml:id="br0">
      <inkml:brushProperty name="width" value="0.05" units="cm"/>
      <inkml:brushProperty name="height" value="0.05" units="cm"/>
    </inkml:brush>
  </inkml:definitions>
  <inkml:trace contextRef="#ctx0" brushRef="#br0">74 281 24575,'-6'14'0,"1"0"0,0 1 0,1 0 0,0 0 0,1 0 0,-1 24 0,4 94 0,1-122 0,0 12 0,2 1 0,1-1 0,0 0 0,2 0 0,1 0 0,0-1 0,2 0 0,16 30 0,-23-48 0,1 1 0,0-1 0,0 0 0,0 0 0,0 0 0,1-1 0,-1 1 0,1-1 0,0 0 0,0 0 0,9 5 0,-11-7 0,1 0 0,0 0 0,-1 0 0,1-1 0,0 1 0,0-1 0,0 1 0,-1-1 0,1 0 0,0 0 0,0-1 0,0 1 0,0 0 0,-1-1 0,1 0 0,0 1 0,-1-1 0,1 0 0,0-1 0,-1 1 0,1 0 0,3-3 0,2-3 0,1 0 0,-1 0 0,0 0 0,-1-1 0,0-1 0,0 1 0,0-1 0,-1 0 0,7-14 0,-4 4 0,-1 0 0,-1 0 0,0-1 0,3-21 0,-2-2 0,-2 1 0,-2-1 0,-2-68 0,-2 99 0,-2 0 0,1 0 0,-1 0 0,-1 0 0,0 0 0,-5-12 0,6 18 0,-1 0 0,0 1 0,0-1 0,0 0 0,-1 1 0,0 0 0,0 0 0,0 0 0,-1 0 0,1 1 0,-1 0 0,0 0 0,-7-4 0,0 1 0,0 2 0,0 0 0,-1 0 0,1 1 0,-1 1 0,0 0 0,-18-1 0,6 2 0,0 1 0,0 1 0,-25 3 0,48-2 0,0-1 0,0 0 0,0 0 0,1 1 0,-1-1 0,0 1 0,0 0 0,1 0 0,-1-1 0,0 1 0,1 0 0,-1 0 0,1 0 0,-1 1 0,1-1 0,-1 0 0,1 0 0,0 1 0,-2 1 0,2-1 0,0 1 0,0 0 0,0-1 0,0 1 0,0-1 0,0 1 0,1 0 0,-1 0 0,1-1 0,0 1 0,0 5 0,1 1 0,0 1 0,1-1 0,0 0 0,0 1 0,1-1 0,6 13 0,3 3 0,2-2 0,0 0 0,1 0 0,2-1 0,21 22 0,-33-39 0,-1-1 0,1 0 0,0 0 0,0 0 0,0 0 0,1-1 0,-1 0 0,1 0 0,0-1 0,0 1 0,0-1 0,0-1 0,0 1 0,0-1 0,0 0 0,1 0 0,-1-1 0,0 0 0,1 0 0,-1 0 0,0-1 0,0 0 0,8-2 0,-1-1 0,0 0 0,-1-1 0,1-1 0,-1 0 0,0 0 0,-1-1 0,0-1 0,0 0 0,18-17 0,-13 9 0,0-1 0,-2 0 0,0-1 0,-1-1 0,0 0 0,-2-1 0,0 0 0,15-43 0,-19 43 0,4-12 0,-13 41 0,0-1 0,-7 14 0,-3 9 0,4 0 0,1 0 0,2 0 0,1 1 0,-1 38 0,5-20 0,13 97 0,-11-136 0,-1 0 0,2-1 0,-1 1 0,2-1 0,5 15 0,-8-23 0,0 0 0,0 0 0,1 0 0,-1 0 0,0 0 0,1 0 0,-1-1 0,1 1 0,-1 0 0,1-1 0,0 1 0,0-1 0,0 0 0,0 0 0,0 0 0,0 0 0,0 0 0,0 0 0,0 0 0,0-1 0,0 1 0,0-1 0,1 1 0,-1-1 0,0 0 0,1 0 0,-1 0 0,0 0 0,0 0 0,1-1 0,-1 1 0,4-2 0,0 0 0,1-1 0,-1 0 0,0 0 0,0 0 0,-1 0 0,1-1 0,-1 0 0,0 0 0,0-1 0,0 1 0,0-1 0,4-6 0,4-6 0,-1-2 0,16-30 0,3-13 0,24-72 0,13-71 0,-9 27 0,-51 159 0,-6 19 0,-1 4 0,-5 31 0,-49 169 19,5-24 13,41-148-386,2 0 0,2 0 0,0 55 0,3-72-6472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38.759"/>
    </inkml:context>
    <inkml:brush xml:id="br0">
      <inkml:brushProperty name="width" value="0.05" units="cm"/>
      <inkml:brushProperty name="height" value="0.05" units="cm"/>
    </inkml:brush>
  </inkml:definitions>
  <inkml:trace contextRef="#ctx0" brushRef="#br0">462 1 24575,'-3'49'0,"-2"0"0,-2 0 0,-17 61 0,20-90 0,-161 579-819,-1 10-23,84-164 993,81-435-151,-1 8 0,0 1 0,1-1 0,3 21 0,-1-35-1113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5:43.245"/>
    </inkml:context>
    <inkml:brush xml:id="br0">
      <inkml:brushProperty name="width" value="0.05" units="cm"/>
      <inkml:brushProperty name="height" value="0.05" units="cm"/>
    </inkml:brush>
  </inkml:definitions>
  <inkml:trace contextRef="#ctx0" brushRef="#br0">1 1 24575,'0'5'0,"0"10"0,0 9 0,0 6 0,0 6 0,0 2 0,0 2 0,0-1 0,0 1 0,0-1 0,0 0 0,0-3 0,0-6 0,0-8-8191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39.841"/>
    </inkml:context>
    <inkml:brush xml:id="br0">
      <inkml:brushProperty name="width" value="0.05" units="cm"/>
      <inkml:brushProperty name="height" value="0.05" units="cm"/>
    </inkml:brush>
  </inkml:definitions>
  <inkml:trace contextRef="#ctx0" brushRef="#br0">0 76 24575,'4'0'0,"21"0"0,-1 0 0,0-2 0,46-8 0,245-51-1365,-295 59-5461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41.305"/>
    </inkml:context>
    <inkml:brush xml:id="br0">
      <inkml:brushProperty name="width" value="0.05" units="cm"/>
      <inkml:brushProperty name="height" value="0.05" units="cm"/>
    </inkml:brush>
  </inkml:definitions>
  <inkml:trace contextRef="#ctx0" brushRef="#br0">0 892 24575,'3'-8'0,"1"0"0,0 1 0,0 0 0,1 0 0,0 0 0,0 1 0,10-11 0,6-7 0,35-46 0,-4-2 0,48-90 0,-71 108 0,34-91 0,-55 122 0,-1-1 0,-1 0 0,-1-1 0,-2 1 0,0-1 0,-1-45 0,-2 60 0,-2-22 0,2 31 0,-1 0 0,1-1 0,0 1 0,0 0 0,-1 0 0,1-1 0,-1 1 0,1 0 0,-1 0 0,1 0 0,-1 0 0,0 0 0,0 0 0,1 0 0,-1 0 0,0 0 0,0 0 0,0 0 0,-1 0 0,1 0 0,0 1 0,-1 0 0,1 0 0,0 1 0,0-1 0,-1 0 0,1 0 0,0 0 0,0 1 0,0-1 0,0 1 0,0-1 0,-1 1 0,1-1 0,0 1 0,0 0 0,0-1 0,0 1 0,1 0 0,-1 0 0,0 0 0,-1 1 0,0 0 0,-15 14 0,2 1 0,-21 28 0,-24 43 0,49-72 0,-5 11 0,2 0 0,0 0 0,2 2 0,1-1 0,1 2 0,2-1 0,1 1 0,-5 41 0,4 20 0,5 135 0,4-212 0,0-1 0,1 0 0,0 1 0,1-1 0,0 0 0,7 17 0,-2-11 0,2 0 0,0-1 0,15 22 0,-21-34 0,0-1 0,1 1 0,-1-1 0,1 0 0,0 0 0,0-1 0,1 0 0,-1 0 0,1 0 0,8 4 0,-9-6 0,-1 0 0,1-1 0,-1 1 0,1-1 0,0 0 0,-1-1 0,1 1 0,0-1 0,0 0 0,0 0 0,-1 0 0,1-1 0,0 0 0,0 0 0,7-2 0,1-3 0,0 1 0,0-2 0,-1 1 0,0-2 0,0 0 0,0 0 0,16-16 0,67-79 0,-63 66 0,1-3 0,-1-2 0,-2 0 0,-2-2 0,24-54 0,128-248 0,-172 330 0,-7 14 0,-2 3 0,-15 24 0,-16 40 0,-27 75 0,-15 74 0,39-86 0,32-111 0,0 1 0,1-1 0,1 1 0,1 0 0,2 23 0,7-81 0,59-216 0,-2 9 0,-59 219 0,-2 3 0,12-30 0,-12 40 0,-1-1 0,2-16 0,-5 23 0,1-1 0,0 1 0,0 0 0,1 0 0,0 0 0,1 0 0,0 0 0,10-15 0,-11 21 0,0-1 0,0 1 0,1 0 0,-1 0 0,1 1 0,0-1 0,0 1 0,5-3 0,36-14 0,-32 14 0,141-44 0,-130 42 0,42-7 0,-65 14-52,-1 0-1,1 0 1,0-1-1,-1 1 1,1 0-1,0-1 1,-1 1-1,1 0 1,0-1-1,-1 1 1,1-1-1,-1 1 1,1-1-1,-1 1 1,1-1-1,-1 1 1,1-1-1,-1 0 1,0 1-1,1-1 0,-1 0 1,0 1-1,0-1 1,1 0-1,-1 0 1,0-7-6774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43.983"/>
    </inkml:context>
    <inkml:brush xml:id="br0">
      <inkml:brushProperty name="width" value="0.05" units="cm"/>
      <inkml:brushProperty name="height" value="0.05" units="cm"/>
    </inkml:brush>
  </inkml:definitions>
  <inkml:trace contextRef="#ctx0" brushRef="#br0">165 211 24575,'-19'14'0,"17"-13"0,-1 0 0,1 1 0,0-1 0,0 1 0,0-1 0,0 1 0,1 0 0,-1-1 0,0 1 0,1 0 0,-1 0 0,1 0 0,0 0 0,-1 3 0,1-5 0,1 0 0,0 1 0,0-1 0,0 0 0,-1 1 0,1-1 0,0 0 0,0 1 0,0-1 0,0 0 0,0 1 0,0-1 0,0 1 0,0-1 0,0 0 0,0 1 0,0-1 0,0 0 0,0 1 0,0-1 0,0 1 0,0-1 0,0 0 0,0 1 0,1-1 0,-1 0 0,0 1 0,0-1 0,0 0 0,1 0 0,-1 1 0,0-1 0,0 0 0,1 1 0,-1-1 0,0 0 0,0 0 0,1 0 0,-1 1 0,0-1 0,1 0 0,-1 0 0,0 0 0,1 0 0,-1 0 0,1 0 0,-1 1 0,0-1 0,1 0 0,-1 0 0,0 0 0,1 0 0,-1 0 0,0-1 0,1 1 0,-1 0 0,1 0 0,-1 0 0,1 0 0,1-1 0,1 1 0,0-1 0,-1 0 0,1 0 0,-1 0 0,0 0 0,4-2 0,0-2 0,0 0 0,-1 0 0,1 0 0,-1-1 0,-1 0 0,1 0 0,-1 0 0,0 0 0,0-1 0,0 0 0,-1 0 0,0 0 0,2-10 0,-1 3 0,-1-1 0,0 1 0,-2-1 0,1 0 0,-3-27 0,2 40 0,-1 0 0,0 0 0,-1 0 0,1 0 0,0 0 0,-1 1 0,1-1 0,-1 0 0,1 0 0,-1 0 0,0 1 0,0-1 0,1 0 0,-1 1 0,-1-1 0,1 1 0,0-1 0,0 1 0,0 0 0,-1-1 0,1 1 0,-1 0 0,1 0 0,-1 0 0,1 0 0,-1 0 0,0 0 0,1 1 0,-1-1 0,0 0 0,0 1 0,0-1 0,1 1 0,-1 0 0,0 0 0,0 0 0,0 0 0,0 0 0,0 0 0,0 0 0,1 0 0,-1 1 0,0-1 0,-3 2 0,-7 3 0,0 0 0,0 1 0,1 0 0,0 1 0,0 0 0,0 1 0,1 0 0,0 1 0,1 0 0,0 1 0,-11 13 0,17-18 0,-1 0 0,1 1 0,0-1 0,0 1 0,0 0 0,1 0 0,0 0 0,0 0 0,0 0 0,1 0 0,-1 9 0,2-11 0,0 1 0,0 0 0,0 0 0,1-1 0,0 1 0,0 0 0,0-1 0,1 1 0,-1-1 0,1 1 0,0-1 0,0 0 0,1 1 0,-1-1 0,5 5 0,0-1 0,-1-1 0,1 0 0,9 6 0,-13-10 0,0-1 0,1 1 0,-1-1 0,1 0 0,0 0 0,-1-1 0,1 1 0,0-1 0,0 0 0,4 1 0,-7-2 0,0 0 0,0 0 0,0 0 0,0 0 0,0 0 0,0 0 0,0 0 0,0 0 0,0-1 0,-1 1 0,1 0 0,0 0 0,0-1 0,0 1 0,0-1 0,-1 1 0,1-1 0,0 1 0,0-1 0,-1 0 0,1 1 0,-1-1 0,1 0 0,0 1 0,-1-1 0,1 0 0,-1 0 0,1 0 0,-1 1 0,0-1 0,1-1 0,0-3 0,1 0 0,-1 0 0,0 0 0,0-8 0,0 6 0,22-145-1365,-15 116-5461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44.379"/>
    </inkml:context>
    <inkml:brush xml:id="br0">
      <inkml:brushProperty name="width" value="0.05" units="cm"/>
      <inkml:brushProperty name="height" value="0.05" units="cm"/>
    </inkml:brush>
  </inkml:definitions>
  <inkml:trace contextRef="#ctx0" brushRef="#br0">0 55 24575,'0'3'0,"0"5"0,0 5 0,3 2 0,3 4 0,3 1 0,6-2 0,2-5 0,1-5 0,-2-8 0,-5-10 0,0-10 0,-4-5 0,-1-3 0,-3 0 0,-4 6 0,-5 1 0,-1 4-8191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45.066"/>
    </inkml:context>
    <inkml:brush xml:id="br0">
      <inkml:brushProperty name="width" value="0.05" units="cm"/>
      <inkml:brushProperty name="height" value="0.05" units="cm"/>
    </inkml:brush>
  </inkml:definitions>
  <inkml:trace contextRef="#ctx0" brushRef="#br0">0 1 24575,'3'0'0,"0"0"0,0 0 0,0 0 0,0 1 0,0-1 0,0 1 0,0 0 0,0-1 0,0 1 0,0 1 0,-1-1 0,1 0 0,3 3 0,-3-1 0,0 0 0,0 0 0,-1 0 0,1 0 0,-1 0 0,0 0 0,0 1 0,0-1 0,3 8 0,1 6 0,0 0 0,-1 0 0,-1 1 0,3 22 0,0 73 0,-5-55 0,0-40 0,1 0 0,0 0 0,1 0 0,11 30 0,36 66 0,-51-113 0,6 11 0,-2 0 0,1 0 0,-2 0 0,1 0 0,-2 0 0,0 1 0,0-1 0,-1 1 0,-1 0 0,-1 17 0,-5-36-1365,-1-2-5461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45.857"/>
    </inkml:context>
    <inkml:brush xml:id="br0">
      <inkml:brushProperty name="width" value="0.05" units="cm"/>
      <inkml:brushProperty name="height" value="0.05" units="cm"/>
    </inkml:brush>
  </inkml:definitions>
  <inkml:trace contextRef="#ctx0" brushRef="#br0">0 143 24575,'123'1'0,"130"-3"0,-237 1 0,0-1 0,0-1 0,-1-1 0,1 0 0,-1-1 0,0-1 0,0 0 0,-1-1 0,0 0 0,22-16 0,-34 21-72,1 0 1,-1-1-1,0 1 0,1 0 0,-1-1 0,0 1 0,-1-1 0,1 0 1,0 0-1,-1 0 0,1 0 0,-1 0 0,0 0 0,0 0 0,0 0 1,-1 0-1,1-1 0,-1-4 0,1-8-6754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46.572"/>
    </inkml:context>
    <inkml:brush xml:id="br0">
      <inkml:brushProperty name="width" value="0.05" units="cm"/>
      <inkml:brushProperty name="height" value="0.05" units="cm"/>
    </inkml:brush>
  </inkml:definitions>
  <inkml:trace contextRef="#ctx0" brushRef="#br0">1 93 24575,'1'3'0,"1"-1"0,0 0 0,0 0 0,0 0 0,0 0 0,0 0 0,0-1 0,1 1 0,-1-1 0,1 1 0,-1-1 0,1 0 0,-1 0 0,1 0 0,0 0 0,-1-1 0,1 1 0,4 0 0,8 1 0,-1-1 0,19-1 0,-24-1 0,11 1 0,0-2 0,0 0 0,0-2 0,0 0 0,0-1 0,-1-1 0,0-1 0,0-1 0,0 0 0,17-12 0,-26 14 0,0 1 0,0 0 0,1 0 0,-1 1 0,1 0 0,0 0 0,1 2 0,-1-1 0,0 1 0,1 1 0,17 0 0,-19 1-108,0 1-49,-1-1 0,1 0 0,0-1 0,0 0-1,0 0 1,-1-1 0,11-3 0,-7-1-6669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47.396"/>
    </inkml:context>
    <inkml:brush xml:id="br0">
      <inkml:brushProperty name="width" value="0.05" units="cm"/>
      <inkml:brushProperty name="height" value="0.05" units="cm"/>
    </inkml:brush>
  </inkml:definitions>
  <inkml:trace contextRef="#ctx0" brushRef="#br0">1 137 24575,'12'-1'0,"0"0"0,0-2 0,23-6 0,-34 9 0,21-8 0,0-1 0,38-21 0,-43 20 0,0 1 0,1 1 0,0 0 0,37-9 0,-26 13 0,0 1 0,52 2 0,-11 1 0,-13-7 130,-6 0-1625,-37 6-5331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52.534"/>
    </inkml:context>
    <inkml:brush xml:id="br0">
      <inkml:brushProperty name="width" value="0.05" units="cm"/>
      <inkml:brushProperty name="height" value="0.05" units="cm"/>
    </inkml:brush>
  </inkml:definitions>
  <inkml:trace contextRef="#ctx0" brushRef="#br0">0 56 24575,'1'100'0,"15"116"0,26 62 0,15 120 0,-52-337 0,-2 0 0,-8 79 0,5-139 0,0-1 0,0 1 0,0-1 0,0 1 0,0-1 0,1 1 0,-1 0 0,0-1 0,0 1 0,0-1 0,0 1 0,1-1 0,-1 1 0,0-1 0,0 1 0,1-1 0,-1 1 0,0-1 0,1 1 0,-1-1 0,1 0 0,-1 1 0,1-1 0,-1 0 0,0 1 0,1-1 0,-1 0 0,1 1 0,0-1 0,19 4 0,-15-4 0,203 16 0,-171-15 0,-1-3 0,0-1 0,65-14 0,22-20 0,-86 24 0,1 1 0,-1 2 0,1 2 0,42-4 0,-32 12 0,-35 1 0,0-1 0,1-1 0,-1 0 0,0-1 0,25-6 0,-36 8 0,-1 0 0,1-1 0,-1 0 0,1 1 0,-1-1 0,1 0 0,-1 1 0,0-1 0,1 0 0,-1 0 0,0 0 0,0 0 0,0 0 0,0-1 0,0 1 0,0 0 0,0 0 0,0-1 0,0 1 0,-1-1 0,1 1 0,0 0 0,-1-1 0,1 1 0,-1-1 0,0 0 0,1 1 0,-1-1 0,0-2 0,-1-2 0,0 0 0,0 0 0,-1 0 0,1 0 0,-2 0 0,-2-7 0,-3-6 0,3 0 0,0 0 0,1 0 0,-3-27 0,2-60 0,6 81 0,1-1 0,0 1 0,2 0 0,1 1 0,1-1 0,1 1 0,15-33 0,86-155 0,-89 178 0,33-51 0,11-20 0,-63 104 0,2-3 0,0 1 0,0-1 0,-1 0 0,1 1 0,0-6 0,-2 8 0,0 0 0,1 0 0,-1 0 0,0 1 0,0-1 0,0 0 0,-1 0 0,1 0 0,0 1 0,0-1 0,0 0 0,-1 0 0,1 1 0,0-1 0,-1 0 0,1 1 0,0-1 0,-1 0 0,1 1 0,-1-1 0,1 0 0,-1 1 0,1-1 0,-1 1 0,0-1 0,1 1 0,-1-1 0,0 1 0,1 0 0,-1-1 0,0 1 0,-1-1 0,-4-1 0,-1 1 0,1-1 0,-1 1 0,0 0 0,1 0 0,-10 1 0,-45 4 0,27-1 0,13-1 0,-1-2 0,0-1 0,0 0 0,1-2 0,-1 0 0,1-2 0,-1 0 0,2-2 0,-30-12 0,-69-27 0,-15-7 0,115 45 0,-1 0 0,-1 2 0,1 1 0,-1 0 0,0 1 0,0 2 0,0 0 0,-35 2 0,10 1 0,18 1 0,0-1 0,0-2 0,-41-6 0,57 5-124,0 1 0,0 0 0,0 1 0,0 1 0,0 0 0,0 0-1,1 1 1,-1 0 0,0 1 0,-17 7 0,12-3-6702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54.460"/>
    </inkml:context>
    <inkml:brush xml:id="br0">
      <inkml:brushProperty name="width" value="0.05" units="cm"/>
      <inkml:brushProperty name="height" value="0.05" units="cm"/>
    </inkml:brush>
  </inkml:definitions>
  <inkml:trace contextRef="#ctx0" brushRef="#br0">746 197 24575,'-8'13'0,"-1"0"0,0-1 0,0 0 0,-2-1 0,1 0 0,-13 10 0,-6 6 0,-52 55 0,-133 127 0,193-191 0,-1 0 0,0-2 0,-1-1 0,-1-1 0,-1-1 0,0-1 0,0-1 0,-1-1 0,-40 10 0,61-19 0,-1 0 0,0 1 0,0 0 0,1 0 0,-1 1 0,1-1 0,-8 6 0,12-7 0,0 0 0,0-1 0,0 1 0,0 0 0,0 0 0,1 0 0,-1 0 0,0 0 0,1 0 0,-1 0 0,0 1 0,1-1 0,-1 0 0,1 0 0,0 0 0,-1 3 0,1-2 0,0-1 0,0 1 0,1 0 0,-1-1 0,0 1 0,1 0 0,-1-1 0,1 1 0,0-1 0,-1 1 0,1 0 0,0-1 0,0 0 0,0 1 0,2 2 0,0-2 0,-1 0 0,1 1 0,0-1 0,-1 0 0,1 0 0,0-1 0,0 1 0,0 0 0,0-1 0,1 0 0,-1 0 0,0 0 0,1 0 0,-1 0 0,4 0 0,9 0 0,-1-1 0,18 0 0,-11-1 0,275 8 0,2-1 0,-263-7 0,0-3 0,0 0 0,50-15 0,99-39 0,28-8 0,-179 59 0,1 2 0,54-2 0,72 9 0,-53 1 0,-35-2 0,108-3 0,-180 2 0,10 0 0,-1 0 0,1-1 0,-1-1 0,0 0 0,0 0 0,13-5 0,-22 7 0,0-1 0,0 1 0,0-1 0,-1 1 0,1-1 0,0 1 0,0-1 0,0 0 0,-1 1 0,1-1 0,0 0 0,-1 0 0,1 1 0,-1-1 0,1 0 0,-1 0 0,1 0 0,-1 0 0,1 0 0,-1 0 0,0 0 0,0 0 0,1 0 0,-1 0 0,0 0 0,0 0 0,0 0 0,0 0 0,0 0 0,0 0 0,-1 0 0,1 0 0,0 0 0,0 0 0,-1 0 0,1 1 0,0-1 0,-1 0 0,1 0 0,-1 0 0,0-1 0,-3-4 0,0 0 0,-1 1 0,1-1 0,-9-7 0,-4-4 0,1-2 0,1 0 0,1 0 0,1-2 0,-20-39 0,9 9 0,-22-75 0,35 89 0,6 17 0,-2 0 0,-12-26 0,16 40 0,0 0 0,0 0 0,-1 0 0,0 1 0,-1 0 0,1 0 0,-1 0 0,0 0 0,0 1 0,0 0 0,-9-6 0,-12-3 0,-28-11 0,-15-8 0,63 29-195,0 1 0,1 0 0,-1-1 0,0 2 0,0-1 0,-9 0 0,-2-1-6631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5:43.929"/>
    </inkml:context>
    <inkml:brush xml:id="br0">
      <inkml:brushProperty name="width" value="0.05" units="cm"/>
      <inkml:brushProperty name="height" value="0.05" units="cm"/>
    </inkml:brush>
  </inkml:definitions>
  <inkml:trace contextRef="#ctx0" brushRef="#br0">1 0 24575,'0'3'0,"0"3"0,0 3 0,0 0-8191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56.106"/>
    </inkml:context>
    <inkml:brush xml:id="br0">
      <inkml:brushProperty name="width" value="0.05" units="cm"/>
      <inkml:brushProperty name="height" value="0.05" units="cm"/>
    </inkml:brush>
  </inkml:definitions>
  <inkml:trace contextRef="#ctx0" brushRef="#br0">1 176 24575,'2'0'0,"-1"-1"0,1 1 0,0-1 0,0 0 0,-1 1 0,1-1 0,0 0 0,-1 0 0,1 0 0,1-2 0,4-2 0,20-8 0,0 1 0,0 1 0,1 1 0,40-9 0,-47 14 0,242-58 0,-252 60 0,14-5 0,0 2 0,40-4 0,-56 9 0,-1 1 0,1 0 0,-1 1 0,1 0 0,-1 0 0,0 1 0,0 0 0,1 0 0,-1 1 0,0 0 0,13 7 0,-13-6-114,0 1 1,-1-1-1,0 1 0,0 1 0,0-1 1,-1 1-1,1 1 0,-1-1 0,-1 1 1,1 0-1,4 8 0,-2 7-6712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6:56.670"/>
    </inkml:context>
    <inkml:brush xml:id="br0">
      <inkml:brushProperty name="width" value="0.05" units="cm"/>
      <inkml:brushProperty name="height" value="0.05" units="cm"/>
    </inkml:brush>
  </inkml:definitions>
  <inkml:trace contextRef="#ctx0" brushRef="#br0">0 212 24575,'15'-1'0,"-1"0"0,1-1 0,-1 0 0,1-1 0,-1 0 0,0-2 0,19-8 0,4-5 0,45-28 0,-52 27 0,1 1 0,51-20 0,-46 27 0,0 3 0,1 1 0,55-4 0,-81 10 0,45-3-1365,-33 3-5461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7:26.939"/>
    </inkml:context>
    <inkml:brush xml:id="br0">
      <inkml:brushProperty name="width" value="0.05" units="cm"/>
      <inkml:brushProperty name="height" value="0.05" units="cm"/>
    </inkml:brush>
  </inkml:definitions>
  <inkml:trace contextRef="#ctx0" brushRef="#br0">544 2172 24575,'-111'99'0,"-7"7"0,71-55 0,1 2 0,-38 62 0,60-79 0,2 1 0,2 1 0,2 1 0,-22 62 0,37-89 0,0 0 0,0 0 0,1 0 0,1 0 0,0 0 0,0 0 0,2 0 0,1 17 0,0-19 0,0 0 0,1 1 0,0-1 0,1 0 0,0-1 0,0 1 0,1-1 0,0 0 0,12 15 0,2-1 0,0-1 0,1-1 0,1-1 0,1 0 0,1-2 0,0-1 0,1-1 0,35 18 0,-50-30 0,0 0 0,0-1 0,1 0 0,0-1 0,-1 0 0,1 0 0,0-1 0,0 0 0,18-1 0,-14-1 0,0-1 0,0-1 0,-1 0 0,1-1 0,-1 0 0,17-8 0,1-5 0,-1 0 0,-1-2 0,0-2 0,45-41 0,-50 42 0,-2-2 0,0-1 0,35-49 0,-50 63 0,-1-1 0,0-1 0,-1 1 0,0-1 0,-1 0 0,0 0 0,-1 0 0,0-1 0,-1 1 0,0-1 0,-1 1 0,0-1 0,-1-21 0,-5 0 0,-1 1 0,-1 0 0,-2 0 0,-2 1 0,0 0 0,-2 1 0,-1 0 0,-24-35 0,-15-16 0,-98-111 0,-105-95 0,241 271 0,1 0 0,0-1 0,1-1 0,1 0 0,-13-27 0,22 37 0,-1 0 0,1-1 0,0 1 0,1 0 0,0-1 0,0 0 0,1 0 0,0 1 0,0-1 0,1 0 0,1 0 0,-1 0 0,1 0 0,1 1 0,0-1 0,3-9 0,3-1 0,1 1 0,0 1 0,2-1 0,19-24 0,-12 16 0,753-988-4009,-632 854 3012,137-119 748,-266 270 249,2-1 0,-1 1 0,1 1 0,25-14 0,-35 21 168,0 0 0,0 0 0,0 0 0,1 1 0,-1-1 0,0 1 0,0-1-1,1 1 1,-1 0 0,0-1 0,1 1 0,-1 0 0,1 1 0,-1-1 0,0 0 0,0 1 0,1-1 0,2 2 0,-3-1-45,0 1 0,0-1 0,0 1 1,0-1-1,0 1 0,-1 0 0,1-1 1,0 1-1,-1 0 0,1 0 0,-1 0 0,0 0 1,0 0-1,2 5 0,0 3-287,0 0 0,-1 1 0,0 0-1,0 0 1,-1 0 0,-1 13 0,0-1-6662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7:28.733"/>
    </inkml:context>
    <inkml:brush xml:id="br0">
      <inkml:brushProperty name="width" value="0.05" units="cm"/>
      <inkml:brushProperty name="height" value="0.05" units="cm"/>
    </inkml:brush>
  </inkml:definitions>
  <inkml:trace contextRef="#ctx0" brushRef="#br0">521 13 24575,'0'0'0,"0"-1"0,0 1 0,0-1 0,-1 0 0,1 1 0,0-1 0,-1 1 0,1-1 0,0 1 0,-1-1 0,1 1 0,-1-1 0,1 1 0,-1-1 0,1 1 0,-1 0 0,1-1 0,-1 1 0,0 0 0,1-1 0,-1 1 0,1 0 0,-1 0 0,0 0 0,1 0 0,-1-1 0,1 1 0,-2 0 0,-20-2 0,14 3 0,0 0 0,0 0 0,0 1 0,0 0 0,1 0 0,-1 0 0,0 1 0,1 1 0,0-1 0,0 1 0,0 0 0,0 1 0,1-1 0,-9 9 0,-9 10 0,1 0 0,-24 32 0,31-35 0,-29 32 0,-45 58 0,67-80 0,-32 58 0,48-74 0,1 0 0,0 1 0,1 0 0,0 0 0,1 1 0,1-1 0,-3 29 0,6-33 0,0 1 0,0-1 0,1 1 0,0-1 0,1 0 0,1 0 0,-1 0 0,2 0 0,0 0 0,0 0 0,8 14 0,16 17 0,2-2 0,35 38 0,-44-53 0,-18-21 0,7 9 0,1-1 0,1 0 0,0 0 0,0-2 0,15 11 0,-24-19 0,0 0 0,0 0 0,1 0 0,-1-1 0,0 0 0,1 1 0,-1-1 0,0 0 0,1-1 0,-1 1 0,1-1 0,-1 1 0,1-1 0,0 0 0,-1 0 0,1-1 0,-1 1 0,1-1 0,-1 0 0,1 0 0,-1 0 0,0 0 0,1 0 0,-1-1 0,0 0 0,0 0 0,0 1 0,0-2 0,5-3 0,36-36 0,50-63 0,-23 25 0,-46 52 0,-1 0 0,-2-2 0,34-56 0,-48 72 0,1-2 0,0-1 0,-1 0 0,-1 0 0,7-25 0,-7 11 0,5-53 0,-10 67 0,-2 0 0,0-1 0,-1 1 0,-5-31 0,5 43 0,0 1 0,-1-1 0,1 0 0,-1 1 0,0-1 0,0 1 0,0-1 0,0 1 0,-1 0 0,0 0 0,0 0 0,0 0 0,0 1 0,-1-1 0,1 1 0,-1 0 0,0 0 0,0 0 0,0 0 0,-6-2 0,3 1 0,-160-73 0,152 72 0,1 1 0,-1 1 0,-1 0 0,-24-1 0,-64 4 0,69 1 0,27-1 0,-3 0 0,1 0 0,0 1 0,-13 3 0,20-4 0,0 1 0,1 0 0,-1 0 0,1 0 0,-1 0 0,1 0 0,-1 1 0,1-1 0,-1 1 0,1-1 0,0 1 0,0 0 0,0 0 0,0 0 0,0 0 0,1 0 0,-3 3 0,2 0 12,-1 1 0,1-1 0,0 1-1,0 0 1,1-1 0,-1 1 0,1 0 0,0 0-1,1 9 1,0-3-383,1 0 1,0 0-1,4 19 0,5 5-6455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7:32.213"/>
    </inkml:context>
    <inkml:brush xml:id="br0">
      <inkml:brushProperty name="width" value="0.05" units="cm"/>
      <inkml:brushProperty name="height" value="0.05" units="cm"/>
    </inkml:brush>
  </inkml:definitions>
  <inkml:trace contextRef="#ctx0" brushRef="#br0">805 12 24575,'-2'-1'0,"0"0"0,0-1 0,0 1 0,0 0 0,0 0 0,0 0 0,0 0 0,-1 0 0,1 1 0,0-1 0,-1 1 0,1-1 0,-1 1 0,1 0 0,-4 0 0,0 0 0,0 1 0,0 0 0,0 0 0,0 0 0,-7 3 0,-2 2 0,1 0 0,0 2 0,0 0 0,-20 15 0,6-1 0,-25 26 0,12-7 0,-51 65 0,72-78 0,1 0 0,1 1 0,-25 56 0,36-70 0,2 0 0,0 1 0,1 0 0,1 0 0,-3 24 0,6-30 0,-1 0 0,2 1 0,-1-1 0,1 0 0,1 0 0,0-1 0,0 1 0,1 0 0,0-1 0,6 11 0,0 0 0,2-1 0,0 0 0,2 0 0,22 27 0,-28-39 0,-1-1 0,1 1 0,0-1 0,1-1 0,-1 1 0,1-1 0,0-1 0,0 1 0,1-2 0,-1 1 0,1-1 0,0 0 0,16 3 0,-15-5 0,-1 0 0,1 0 0,0-1 0,17-1 0,-22 0 0,0 0 0,0 0 0,0-1 0,0 0 0,0 1 0,0-2 0,-1 1 0,1 0 0,-1-1 0,8-6 0,5-6 0,-2 0 0,0-2 0,-1 1 0,-1-2 0,15-25 0,49-102 0,-38 68 0,-31 61 0,-1 1 0,-1-1 0,6-18 0,-10 25 0,0 1 0,-1-1 0,1 0 0,-2-1 0,0 1 0,0 0 0,-2-13 0,2 16 0,-2-8 0,-1 0 0,0-1 0,0 1 0,-6-14 0,8 28 0,1-1 0,0 0 0,0 0 0,-1 1 0,1-1 0,-1 0 0,1 1 0,0-1 0,-1 1 0,1-1 0,-1 0 0,1 1 0,-1-1 0,0 1 0,1-1 0,-1 1 0,1 0 0,-1-1 0,-1 0 0,2 1 0,-1 0 0,1 0 0,-1 1 0,1-1 0,-1 0 0,1 0 0,-1 0 0,1 0 0,-1 0 0,1 1 0,0-1 0,-1 0 0,1 0 0,-1 1 0,1-1 0,0 0 0,-1 1 0,1-1 0,0 0 0,-1 1 0,1-1 0,-1 1 0,-1 3 0,-1 0 0,1 0 0,0 1 0,0-1 0,-1 6 0,-2 7 0,1 1 0,1 0 0,-2 22 0,2 58 0,2-64 0,-1 224 0,-8 205 0,9-452 0,-14 203 0,-18-1 0,23-174 0,-1 0 0,-2 0 0,-23 44 0,23-57 0,-1 0 0,-2-2 0,0 0 0,-2 0 0,-27 28 0,-60 45 0,83-80 0,0-1 0,0-1 0,-30 15 0,43-26 0,0 0 0,0-1 0,0 0 0,0-1 0,0 0 0,-1 0 0,1-1 0,-1 0 0,1-1 0,0 0 0,-1 0 0,1-1 0,-1 0 0,1-1 0,0 0 0,-1 0 0,1-1 0,0 0 0,1-1 0,-1 0 0,-11-7 0,17 9 0,-13-7 0,0-1 0,-17-13 0,28 19 0,1 0 0,-1-1 0,1 0 0,-1 0 0,1 0 0,1 0 0,-1-1 0,1 1 0,-5-12 0,4 3 0,0 1 0,0-1 0,2 0 0,0-1 0,0 1 0,1 0 0,1-1 0,1 1 0,0 0 0,0-1 0,6-20 0,6-14 0,37-89 0,-42 117 0,38-92-330,5 2 0,125-200 0,-139 256 206,3 2 0,2 2 0,2 1 0,2 3 0,2 1 0,2 3 1,61-40-1,-79 63 267,0 1-1,1 2 1,1 1 0,1 2 0,0 1 0,0 2 0,2 1 0,-1 2-1,57-5 1,-79 12-23,1-1 0,-1 0 0,1-1 0,-1-1 0,24-9 0,-33 11-210,0-1 0,0 0-1,0 0 1,0 0 0,0-1 0,-1 1 0,1-1 0,-1 0 0,0 0 0,0-1 0,-1 1-1,1-1 1,-1 0 0,0 0 0,0 0 0,4-11 0,-1-4-6736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43:58.009"/>
    </inkml:context>
    <inkml:brush xml:id="br0">
      <inkml:brushProperty name="width" value="0.05" units="cm"/>
      <inkml:brushProperty name="height" value="0.05" units="cm"/>
    </inkml:brush>
  </inkml:definitions>
  <inkml:trace contextRef="#ctx0" brushRef="#br0">57 2040 24575,'0'-9'0,"1"0"0,0 0 0,1 0 0,3-9 0,1-8 0,148-521-1133,-15 62-183,-80 202 2491,-47 199-538,2-116 0,-13 177-637,-2-91 0,1 113 0,0 0 0,0 0 0,0 0 0,0 0 0,0 0 0,0 0 0,0 0 0,0 0 0,-1 0 0,1 1 0,0-1 0,-1 0 0,1 0 0,-1 0 0,1 0 0,-1 0 0,1 1 0,-1-1 0,0 0 0,1 0 0,-1 1 0,-1-2 0,1 2 0,0 0 0,0 0 0,0 0 0,0 0 0,0 0 0,0 0 0,0 1 0,0-1 0,0 0 0,0 0 0,0 1 0,0-1 0,0 1 0,0-1 0,1 1 0,-1-1 0,0 1 0,0 0 0,0-1 0,1 1 0,-1 0 0,-1 0 0,-5 7 0,0-1 0,1 1 0,0 0 0,-10 17 0,-19 42 0,15-25 0,-122 187 0,37-67 0,85-126 0,12-21 0,0 0 0,-2 0 0,-15 20 0,21-34 0,5-8 0,6-14 0,17-37 0,-12 31 0,113-248 0,-81 190 0,65-94 0,-87 148 0,-1 1 0,0-1 0,-2-1 0,28-62 0,-47 93 0,0 0 0,0 1 0,0-1 0,1 0 0,-1 1 0,0-1 0,0 0 0,1 1 0,-1-1 0,1 0 0,-1 1 0,0-1 0,1 1 0,-1-1 0,1 1 0,-1-1 0,1 1 0,-1-1 0,1 1 0,0 0 0,-1-1 0,1 1 0,-1 0 0,1-1 0,0 1 0,-1 0 0,1 0 0,0 0 0,-1 0 0,1-1 0,0 1 0,-1 0 0,1 0 0,0 0 0,0 0 0,-1 1 0,1-1 0,0 0 0,-1 0 0,1 0 0,0 0 0,-1 1 0,1-1 0,0 0 0,-1 1 0,1-1 0,-1 0 0,1 1 0,-1-1 0,1 1 0,-1-1 0,1 2 0,5 2 0,-1 1 0,-1 0 0,1 1 0,3 5 0,-6-8 0,295 422 0,-251-351 0,25 34 0,-64-100 0,-6-6 0,0-1 0,1 1 0,-1-1 0,0 1 0,0-1 0,0 1 0,0-1 0,1 4 0,-2-5 0,0 1 0,0 0 0,0-1 0,0 1 0,-1-1 0,1 1 0,0 0 0,0-1 0,0 1 0,-1-1 0,1 1 0,0-1 0,0 1 0,-1-1 0,1 1 0,0-1 0,-1 1 0,1-1 0,-1 1 0,1-1 0,-1 1 0,1-1 0,-1 0 0,1 1 0,-1-1 0,1 0 0,-1 1 0,1-1 0,-1 0 0,0 0 0,-11 7-1365,0-2-5461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44:09.446"/>
    </inkml:context>
    <inkml:brush xml:id="br0">
      <inkml:brushProperty name="width" value="0.05" units="cm"/>
      <inkml:brushProperty name="height" value="0.05" units="cm"/>
    </inkml:brush>
  </inkml:definitions>
  <inkml:trace contextRef="#ctx0" brushRef="#br0">553 387 24575,'2'4'0,"-1"1"0,1 0 0,-1-1 0,0 1 0,0 0 0,-1-1 0,1 9 0,0 4 0,7 105-617,-5 1 0,-25 238 0,-138 519 247,157-863 370,-98 452-574,-20-7 0,65-294 574,52-158 0,-10 22 0,13-30 0,0 0 0,1-1 0,-1 1 0,-1-1 0,1 1 0,0-1 0,0 0 0,0 1 0,-1-1 0,1 0 0,-1 0 0,1 0 0,-1 0 0,-2 1 0,3-2 23,0 0 0,0 1 0,0-1 0,0 0 0,0 0-1,0 0 1,0 0 0,0 0 0,1 0 0,-1-1 0,0 1 0,0 0-1,0 0 1,0-1 0,0 1 0,0-1 0,0 1 0,0 0 0,1-1-1,-1 0 1,0 1 0,0-1 0,1 1 0,-2-2 0,-1-2 209,0 1 1,1 0 0,0-1-1,-4-5 1,1-2-79,0 0 0,1 0 0,0-1 0,1 1 0,0-1-1,-1-14 1,1-5 125,1-38-1,5 7-418,3 1 0,2 0-1,26-95 1,70-177-559,-83 273 673,53-160 26,205-558 0,-197 605-54,-63 140 121,1 2 0,1 0 0,28-29 0,149-144 1005,-180 188-1072,1 0 0,1 2 0,41-24 0,-46 31 0,-1 0 0,1 1 0,0 1 0,0 0 0,1 1 0,-1 1 0,19-1 0,-31 3 0,1 1 0,-1 0 0,1 0 0,-1 0 0,0 0 0,1 1 0,-1-1 0,1 1 0,-1 0 0,0 0 0,0 0 0,0 1 0,0-1 0,0 1 0,0-1 0,0 1 0,4 3 0,-5-2 0,0-1 0,1 1 0,-1 0 0,0 0 0,0 0 0,-1 1 0,1-1 0,-1 0 0,0 1 0,1-1 0,-1 0 0,-1 1 0,1 0 0,-1-1 0,1 1 0,-1 4 0,0 4 0,-1-1 0,0 1 0,-1 0 0,-1-1 0,0 0 0,0 1 0,-1-1 0,-10 20 0,-7 8 0,-26 36 0,34-54 0,-32 46 0,-2-2 0,-3-2 0,-77 75 0,116-128 0,0 0 0,0 0 0,-1-2 0,0 1 0,-16 7 0,25-14 0,0-1 0,0 1 0,0-1 0,-1 0 0,1 0 0,-1 0 0,1 0 0,0-1 0,-1 0 0,1 1 0,-1-1 0,1 0 0,-1 0 0,1-1 0,-1 1 0,1-1 0,-1 0 0,1 0 0,0 0 0,0 0 0,-1-1 0,1 1 0,0-1 0,0 0 0,0 0 0,0 0 0,-3-3 0,4 3 0,0 0 0,0 0 0,0 0 0,1 0 0,-1-1 0,1 1 0,0 0 0,-1-1 0,1 1 0,0-1 0,0 1 0,1-1 0,-1 0 0,1 1 0,-1-1 0,1 0 0,0 0 0,0 1 0,0-1 0,0 0 0,0 1 0,1-1 0,-1 0 0,1 1 0,-1-1 0,1 0 0,2-2 0,2-6 0,0 1 0,1-1 0,1 1 0,13-17 0,10-7 0,1 0 0,49-40 0,80-50 0,-50 39 0,-79 59 0,50-55 0,19-38 0,-60 69 0,40-53 0,-78 100 0,-1 1 0,1 0 0,0 0 0,0 0 0,0 0 0,0 1 0,4-3 0,-5 4 0,0-1 0,-1 1 0,1 0 0,0 0 0,-1 0 0,1 0 0,0 0 0,-1 0 0,1 0 0,0 0 0,-1 0 0,1 0 0,0 0 0,-1 0 0,1 0 0,0 1 0,-1-1 0,1 0 0,-1 0 0,1 1 0,0-1 0,-1 0 0,1 1 0,-1-1 0,1 1 0,-1-1 0,1 1 0,-1-1 0,0 1 0,1-1 0,-1 1 0,1-1 0,-1 1 0,0-1 0,1 1 0,-1 0 0,5 9 0,0 0 0,-1 0 0,-1 0 0,5 19 0,6 48 0,-11-56 0,2 9 0,-2 0 0,-1 1 0,-1 0 0,-2-1 0,-6 46 0,-5-11 0,12-64 0,-1 0 0,1 0 0,0 0 0,0 0 0,-1-1 0,1 1 0,0 0 0,-1 0 0,1 0 0,-1 0 0,1 0 0,-1 0 0,0-1 0,1 1 0,-2 1 0,2-2 0,0-1 0,-1 1 0,1 0 0,0 0 0,0 0 0,-1 0 0,1 0 0,0 0 0,-1 0 0,1-1 0,0 1 0,0 0 0,0 0 0,-1 0 0,1-1 0,0 1 0,0 0 0,-1 0 0,1 0 0,0-1 0,0 1 0,0 0 0,0-1 0,0 1 0,0 0 0,-1 0 0,1-1 0,0 1 0,0 0 0,0-1 0,-2-5 0,1 0 0,-1 0 0,0-10 0,-1-24 0,2-44 0,2 68 0,1 0 0,0 0 0,1 1 0,1-1 0,10-28 0,10-7 0,42-65 0,-27 52 0,-26 39 0,-2 5 0,22-29 0,-29 43 0,0 0 0,1 1 0,0 0 0,1 0 0,-1 1 0,1-1 0,-1 1 0,1 0 0,10-4 0,207-92 0,-205 92 0,1 0 0,0 1 0,0 1 0,0 1 0,1 1 0,35-3 0,-34 5-1365,-2-1-5461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44:10.134"/>
    </inkml:context>
    <inkml:brush xml:id="br0">
      <inkml:brushProperty name="width" value="0.05" units="cm"/>
      <inkml:brushProperty name="height" value="0.05" units="cm"/>
    </inkml:brush>
  </inkml:definitions>
  <inkml:trace contextRef="#ctx0" brushRef="#br0">413 1 24575,'-12'14'0,"0"0"0,-15 25 0,2-4 0,-246 385 0,226-331 0,41-80 0,0 1 0,1-1 0,1 1 0,-1 0 0,2 0 0,-1 0 0,1 18 0,1-26 0,0 0 0,0 0 0,0 0 0,0-1 0,1 1 0,-1 0 0,1 0 0,-1 0 0,1-1 0,0 1 0,-1 0 0,1-1 0,0 1 0,0 0 0,0-1 0,1 1 0,-1-1 0,0 0 0,0 1 0,1-1 0,-1 0 0,1 0 0,-1 0 0,1 0 0,0 0 0,-1 0 0,1 0 0,0-1 0,-1 1 0,1-1 0,0 1 0,0-1 0,0 0 0,3 1 0,2-1 0,0 0 0,0-1 0,-1 1 0,1-1 0,0-1 0,-1 1 0,1-1 0,8-4 0,7-4 0,0-2 0,0 0 0,-1-1 0,28-25 0,73-72 0,-119 107 0,148-157 0,-127 132 0,-2-2 0,-1-1 0,31-63 0,-46 82 0,0 0 0,-1-1 0,-1 1 0,0-1 0,-1 0 0,2-17 0,-5 29 0,0-1 0,0 1 0,0-1 0,0 0 0,0 1 0,-1-1 0,1 1 0,0-1 0,-1 1 0,1-1 0,-1 1 0,1 0 0,-1-1 0,0 1 0,0-1 0,0 1 0,0 0 0,0 0 0,0 0 0,0-1 0,0 1 0,0 0 0,0 0 0,0 1 0,-1-1 0,1 0 0,0 0 0,-1 1 0,1-1 0,-1 0 0,1 1 0,-1-1 0,1 1 0,-1 0 0,1 0 0,-3-1 0,-4 1 0,-1-1 0,1 1 0,0 0 0,-1 1 0,-11 2 0,12-1 0,0 0 0,0 1 0,0 0 0,0 1 0,0 0 0,1 0 0,-1 0 0,1 1 0,0 0 0,-11 11 0,3-1 0,1 1 0,0-1 0,-14 24 0,0 3-455,2 2 0,-23 51 0,36-63-6371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44:10.655"/>
    </inkml:context>
    <inkml:brush xml:id="br0">
      <inkml:brushProperty name="width" value="0.05" units="cm"/>
      <inkml:brushProperty name="height" value="0.05" units="cm"/>
    </inkml:brush>
  </inkml:definitions>
  <inkml:trace contextRef="#ctx0" brushRef="#br0">1 1 24575,'0'13'0,"0"38"0,7 55 0,-5-89 0,1-1 0,1 0 0,0 1 0,1-2 0,1 1 0,1-1 0,11 21 0,5 0 0,54 63 0,40 24 0,-111-118-227,0 0-1,0 0 1,0-1-1,1 0 1,7 3-1,-1 0-6598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44:11.112"/>
    </inkml:context>
    <inkml:brush xml:id="br0">
      <inkml:brushProperty name="width" value="0.05" units="cm"/>
      <inkml:brushProperty name="height" value="0.05" units="cm"/>
    </inkml:brush>
  </inkml:definitions>
  <inkml:trace contextRef="#ctx0" brushRef="#br0">612 1 24575,'-8'7'0,"-10"14"0,-4 15 0,-7 10 0,-6 4 0,-4-1 0,-4-1 0,1-1 0,-1 5 0,-13 18 0,-5 6 0,2-3 0,7-5 0,10-8 0,8-10 0,11-13 0,17-21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5:44.512"/>
    </inkml:context>
    <inkml:brush xml:id="br0">
      <inkml:brushProperty name="width" value="0.05" units="cm"/>
      <inkml:brushProperty name="height" value="0.05" units="cm"/>
    </inkml:brush>
  </inkml:definitions>
  <inkml:trace contextRef="#ctx0" brushRef="#br0">21 0 24575,'-5'18'0,"1"1"0,0 0 0,-2 33 0,4 56 0,3-73 0,29 540 0,-20-479 42,9 54-1449,-16-128-5419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44:12.403"/>
    </inkml:context>
    <inkml:brush xml:id="br0">
      <inkml:brushProperty name="width" value="0.05" units="cm"/>
      <inkml:brushProperty name="height" value="0.05" units="cm"/>
    </inkml:brush>
  </inkml:definitions>
  <inkml:trace contextRef="#ctx0" brushRef="#br0">577 415 24575,'-1'0'0,"0"0"0,0 0 0,0 1 0,0-1 0,0 0 0,1 1 0,-1-1 0,0 0 0,0 1 0,1-1 0,-1 1 0,0 0 0,0-1 0,1 1 0,-1-1 0,1 1 0,-1 0 0,0 1 0,-10 16 0,9-13 0,-14 26 0,2 0 0,-18 63 0,-5 70 0,36-156 0,-4 35 0,5-40 0,0 0 0,0 0 0,0 1 0,1-1 0,-1 0 0,1 0 0,0 0 0,0 0 0,0 0 0,0 0 0,2 3 0,-2-5 0,-1 0 0,1-1 0,-1 1 0,1 0 0,-1-1 0,1 1 0,-1 0 0,1-1 0,0 1 0,-1-1 0,1 1 0,0-1 0,-1 1 0,1-1 0,0 0 0,0 1 0,-1-1 0,1 0 0,0 1 0,0-1 0,0 0 0,0 0 0,-1 0 0,1 0 0,0 0 0,0 0 0,0 0 0,0 0 0,0 0 0,-1 0 0,1-1 0,0 1 0,0 0 0,0-1 0,0 1 0,3-2 0,-1 0 0,0 0 0,0-1 0,0 1 0,0-1 0,0 1 0,3-5 0,7-8 0,-1-1 0,-1-1 0,11-21 0,24-58 0,-28 55 0,49-102 0,88-196 0,-142 308 0,-1 0 0,9-34 0,-20 59 0,1 0 0,-2 20 0,-3 37 6,-2 0 0,-13 56 0,-34 106-255,-130 393-1016,-21-3 1417,188-560-197,-257 679-88,269-715 151,0 0 105,1-1 0,-1 0 0,0 0-1,0-1 1,-7 10 0,9-14-100,0 0 0,0 0 0,-1 0 1,1 0-1,0 0 0,-1 0 0,1 0 0,0 0 0,-1-1 0,1 1 1,-1-1-1,1 1 0,-1-1 0,1 1 0,-1-1 0,0 0 0,1 0 0,-1 0 1,1 0-1,-1 0 0,1 0 0,-1 0 0,0 0 0,1-1 0,-1 1 1,1 0-1,-3-2 0,0 1-19,-1-1 1,1 1 0,-1-1-1,1 0 1,0 0-1,0-1 1,0 1 0,0-1-1,0 0 1,1 0-1,-1 0 1,1-1 0,0 1-1,0-1 1,0 0-1,1 0 1,-1 0 0,1 0-1,0 0 1,0 0-1,0-1 1,0 1-1,1-1 1,0 1 0,-1-9-1,1 2-4,1 0 0,1 0 0,0 0 0,0 0 0,1 0 0,1 0 0,0 1 0,5-13 0,41-80 0,-38 82 0,29-52 0,4 2 0,93-113 0,255-375 0,-367 518-1365,-4 6-5461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44:14.048"/>
    </inkml:context>
    <inkml:brush xml:id="br0">
      <inkml:brushProperty name="width" value="0.05" units="cm"/>
      <inkml:brushProperty name="height" value="0.05" units="cm"/>
    </inkml:brush>
  </inkml:definitions>
  <inkml:trace contextRef="#ctx0" brushRef="#br0">1 2402 24575,'34'-37'0,"14"-14"0,12 1 0,2 2 0,88-52 0,146-64 0,-34 20 0,-112 57 0,148-91 0,-154 97 0,9-7 0,217-171 0,-340 237 0,94-78 0,-9 7 0,-88 73 0,1 1 0,42-20 0,-31 20 0,-1-1 0,-1-2 0,-1-2 0,-1-1 0,-1-2 0,44-45 0,15-32 0,4-5 0,-88 101 0,184-187 0,-139 146 0,106-74 0,-142 110-1365,-3 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5:44.981"/>
    </inkml:context>
    <inkml:brush xml:id="br0">
      <inkml:brushProperty name="width" value="0.05" units="cm"/>
      <inkml:brushProperty name="height" value="0.05" units="cm"/>
    </inkml:brush>
  </inkml:definitions>
  <inkml:trace contextRef="#ctx0" brushRef="#br0">0 1 24575,'3'0'0,"3"0"0,1 2 0,7 2 0,3 2 0,7 2 0,4 1 0,6 3 0,1 0 0,3 0 0,3 1 0,-3-2 0,-6-3 0,0-2 0,-1-6 0,3-9 0,2-9 0,-4-2-8191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5:46.262"/>
    </inkml:context>
    <inkml:brush xml:id="br0">
      <inkml:brushProperty name="width" value="0.05" units="cm"/>
      <inkml:brushProperty name="height" value="0.05" units="cm"/>
    </inkml:brush>
  </inkml:definitions>
  <inkml:trace contextRef="#ctx0" brushRef="#br0">197 23 24575,'-5'-1'0,"0"1"0,0 0 0,0 1 0,1-1 0,-1 1 0,0 0 0,1 0 0,-1 1 0,0-1 0,1 1 0,0 0 0,-1 0 0,1 1 0,0-1 0,0 1 0,-5 4 0,0 1 0,0 1 0,0 1 0,1 0 0,0 0 0,1 0 0,0 1 0,1 0 0,-6 15 0,3-7 0,2 1 0,1 0 0,1 0 0,-4 26 0,7-30 0,1 0 0,1 0 0,0 0 0,1 0 0,1 0 0,1-1 0,0 1 0,1-1 0,8 22 0,2-2 0,2-1 0,37 59 0,-48-85 0,0-1 0,0 1 0,1-1 0,0 0 0,1 0 0,-1 0 0,1-1 0,8 5 0,-11-9 0,-1 0 0,1 0 0,0 0 0,0-1 0,-1 1 0,1-1 0,0 0 0,0 0 0,0 0 0,0-1 0,0 0 0,0 0 0,0 0 0,1 0 0,-1 0 0,0-1 0,0 1 0,0-1 0,0 0 0,6-3 0,-1-1 0,0 0 0,1 0 0,-2 0 0,1-2 0,-1 1 0,0-1 0,0 0 0,13-16 0,-6 4 0,0-1 0,20-38 0,-25 38 0,-1-1 0,0-1 0,-2 0 0,-1 0 0,0 0 0,-2-1 0,3-33 0,-7-163 0,-3 136 0,3 63 0,10 301 0,18 2 0,-28-278 0,3 17 0,10 74 0,-10-89 0,0-7 0,2-12 0,-5 12 0,25-90 0,-16 54 0,22-56 0,-21 71 0,0 0 0,22-31 0,-26 43 0,1-1 0,1 1 0,0 1 0,0-1 0,0 1 0,1 1 0,12-8 0,-16 12 0,-1 0 0,1 1 0,-1 0 0,1 0 0,0 1 0,0-1 0,5 0 0,-8 2 0,0-1 0,0 1 0,0 0 0,0 0 0,0 0 0,-1 0 0,1 0 0,0 1 0,0-1 0,0 1 0,0-1 0,0 1 0,-1-1 0,1 1 0,0 0 0,-1 0 0,1 0 0,0 0 0,-1 0 0,1 0 0,-1 1 0,2 1 0,3 4 0,-1 1 0,0 0 0,0 1 0,-1-1 0,0 1 0,-1 0 0,0 0 0,0 0 0,2 12 0,1 14 0,1 41 0,-4-41 0,3 35 0,-5 85 0,-3-131-1365,-2-7-5461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5:50.028"/>
    </inkml:context>
    <inkml:brush xml:id="br0">
      <inkml:brushProperty name="width" value="0.05" units="cm"/>
      <inkml:brushProperty name="height" value="0.05" units="cm"/>
    </inkml:brush>
  </inkml:definitions>
  <inkml:trace contextRef="#ctx0" brushRef="#br0">1 275 24575,'1'15'0,"0"-1"0,1 0 0,0 0 0,6 15 0,2 13 0,63 376 0,-33-179 0,-21-128 0,-5 0 0,0 165 0,-16-208 0,3 112 0,2-156 0,1 0 0,2 0 0,12 34 0,-10-32 0,0 1 0,5 34 0,-12-56 0,0 0 0,0 0 0,1 0 0,-1 0 0,1-1 0,1 1 0,-1 0 0,0-1 0,1 0 0,0 0 0,0 0 0,0 0 0,1 0 0,-1-1 0,1 1 0,0-1 0,7 5 0,-1-2 0,0 0 0,0-1 0,0-1 0,0 0 0,1 0 0,-1-1 0,13 2 0,35 3 0,0-2 0,103-5 0,30 3 0,290 34 0,-239-11 0,-43-5 0,-155-16 0,-1 1 0,0 2 0,-1 2 0,54 21 0,-29-10 0,74 14 0,-111-29 0,-2-1 0,0-2 0,0 0 0,1-2 0,-1-2 0,50-4 0,-37-1 0,-1-2 0,0-2 0,54-20 0,-6 1 0,135-25 0,-106 39 0,11-2 0,-90 9 0,-1-2 0,0-2 0,42-18 0,-53 17 0,91-37 0,-103 44 0,-1 2 0,1 0 0,0 0 0,0 1 0,0 1 0,0 0 0,14 2 0,70 14 0,-63-9 0,44 4 0,-77-10 0,0 0 0,0-1 0,-1 1 0,1 0 0,0 0 0,0-1 0,-1 1 0,1-1 0,0 1 0,-1-1 0,1 0 0,-1 0 0,1 0 0,-1 0 0,1 0 0,-1 0 0,0 0 0,0 0 0,1 0 0,-1-1 0,0 1 0,0 0 0,0-1 0,0 1 0,0-1 0,-1 0 0,1 1 0,0-1 0,-1 1 0,1-1 0,0-3 0,1-5 0,-1-1 0,1 1 0,-2 0 0,0-13 0,0 15 0,3-40 0,10-63 0,-9 75 0,-1-1 0,-2 1 0,-5-61 0,-3 7 0,5 1 0,13-135 0,2 143 0,45-154 0,-15 79 0,-19 60 0,35-172 0,-54 225 0,-2 0 0,-3 0 0,-1 0 0,-2 0 0,-1 0 0,-16-61 0,19 99 0,0 1 0,0-1 0,-1 1 0,0-1 0,1 1 0,-1 0 0,-1 0 0,1 0 0,-1 0 0,-4-6 0,4 8 0,1 0 0,-1-1 0,0 1 0,0 0 0,0 1 0,0-1 0,-1 0 0,1 1 0,0 0 0,-1 0 0,1 0 0,-1 0 0,1 0 0,-5 1 0,-35-3 0,-57 4 0,33 0 0,42 0 0,1 2 0,0 0 0,0 1 0,1 2 0,-1 0 0,1 1 0,0 2 0,1 0 0,0 1 0,0 2 0,1 0 0,-33 26 0,-270 217 0,315-247 0,-89 67 0,87-68 0,-1 0 0,1-1 0,-2 0 0,1-1 0,0 0 0,-1-1 0,-16 3 0,0 0 0,1 1 0,0 2 0,0 0 0,-46 26 0,48-22 0,0-1 0,-1-1 0,-1-2 0,-53 13 0,57-20 0,0-2 0,-32-1 0,33 0 0,1 0 0,-42 6 0,4 6 0,15-2 0,-84 7 0,-74-17 0,114-1 0,57 0 0,0-1 0,-54-13 0,-62-24 0,84 18 0,-92-43 0,133 53 0,0 2 0,-1 1 0,1 0 0,-1 2 0,-1 1 0,1 1 0,-1 1 0,-29 0 0,-381 6 0,407-2 0,-31 6 0,-25 0 0,0 1 0,4-1 0,15-7 0,-103-14 0,150 10-1365,4 0-5461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5T09:35:51.797"/>
    </inkml:context>
    <inkml:brush xml:id="br0">
      <inkml:brushProperty name="width" value="0.05" units="cm"/>
      <inkml:brushProperty name="height" value="0.05" units="cm"/>
    </inkml:brush>
  </inkml:definitions>
  <inkml:trace contextRef="#ctx0" brushRef="#br0">1 110 24575,'8'-1'0,"0"-1"0,0 0 0,-1 0 0,1 0 0,0-1 0,-1 0 0,0 0 0,14-9 0,7-3 0,-5 4 0,1 1 0,1 1 0,0 1 0,0 0 0,0 2 0,39-3 0,-45 7 0,1 1 0,-1 1 0,0 1 0,0 0 0,0 2 0,0 0 0,0 1 0,26 10 0,123 36 0,-62-22 0,-51-7 0,-1 1 0,-1 3 0,71 45 0,-85-44 0,69 59 0,-67-50 0,-26-23 0,2 1 0,0-2 0,27 14 0,-33-20 0,0 0 0,0-1 0,1 0 0,-1-1 0,1 0 0,0-1 0,17 1 0,80-6 0,-54 0 0,-53 3-109,3 0 344,-6 2-1726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ru-RU"/>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ru-RU"/>
          </a:p>
        </p:txBody>
      </p:sp>
      <p:sp>
        <p:nvSpPr>
          <p:cNvPr id="819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ru-RU"/>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B710AF6-5586-4521-9E92-F3DE61E92C11}" type="slidenum">
              <a:rPr lang="en-US" altLang="ru-RU"/>
              <a:pPr/>
              <a:t>‹#›</a:t>
            </a:fld>
            <a:endParaRPr lang="en-US" altLang="ru-RU"/>
          </a:p>
        </p:txBody>
      </p:sp>
    </p:spTree>
    <p:extLst>
      <p:ext uri="{BB962C8B-B14F-4D97-AF65-F5344CB8AC3E}">
        <p14:creationId xmlns:p14="http://schemas.microsoft.com/office/powerpoint/2010/main" val="19389940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F7BCD7-0AF3-4489-916F-657304FA25B9}" type="slidenum">
              <a:rPr lang="en-US" altLang="ru-RU"/>
              <a:pPr/>
              <a:t>2</a:t>
            </a:fld>
            <a:endParaRPr lang="en-US" altLang="ru-RU"/>
          </a:p>
        </p:txBody>
      </p:sp>
      <p:sp>
        <p:nvSpPr>
          <p:cNvPr id="110594" name="Rectangle 2"/>
          <p:cNvSpPr>
            <a:spLocks noGrp="1" noRot="1" noChangeAspect="1" noChangeArrowheads="1" noTextEdit="1"/>
          </p:cNvSpPr>
          <p:nvPr>
            <p:ph type="sldImg"/>
          </p:nvPr>
        </p:nvSpPr>
        <p:spPr>
          <a:xfrm>
            <a:off x="381000" y="685800"/>
            <a:ext cx="6096000" cy="3429000"/>
          </a:xfrm>
          <a:ln/>
        </p:spPr>
      </p:sp>
      <p:sp>
        <p:nvSpPr>
          <p:cNvPr id="110595" name="Rectangle 3"/>
          <p:cNvSpPr>
            <a:spLocks noGrp="1" noChangeArrowheads="1"/>
          </p:cNvSpPr>
          <p:nvPr>
            <p:ph type="body" idx="1"/>
          </p:nvPr>
        </p:nvSpPr>
        <p:spPr/>
        <p:txBody>
          <a:bodyPr/>
          <a:lstStyle/>
          <a:p>
            <a:endParaRPr lang="ru-RU" altLang="ru-RU"/>
          </a:p>
        </p:txBody>
      </p:sp>
    </p:spTree>
    <p:extLst>
      <p:ext uri="{BB962C8B-B14F-4D97-AF65-F5344CB8AC3E}">
        <p14:creationId xmlns:p14="http://schemas.microsoft.com/office/powerpoint/2010/main" val="376773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C5ED3D-E3DC-7DC9-18DF-3BC8DA1D82D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E435B0FC-3B73-4BCC-96CD-3FD40B7B3D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7A7C3868-5B6F-08CA-FEE6-88F7D112C117}"/>
              </a:ext>
            </a:extLst>
          </p:cNvPr>
          <p:cNvSpPr>
            <a:spLocks noGrp="1"/>
          </p:cNvSpPr>
          <p:nvPr>
            <p:ph type="dt" sz="half" idx="10"/>
          </p:nvPr>
        </p:nvSpPr>
        <p:spPr/>
        <p:txBody>
          <a:bodyPr/>
          <a:lstStyle/>
          <a:p>
            <a:fld id="{28E80666-FB37-4B36-9149-507F3B0178E3}" type="datetimeFigureOut">
              <a:rPr lang="en-US" smtClean="0"/>
              <a:pPr/>
              <a:t>9/30/2023</a:t>
            </a:fld>
            <a:endParaRPr lang="en-US"/>
          </a:p>
        </p:txBody>
      </p:sp>
      <p:sp>
        <p:nvSpPr>
          <p:cNvPr id="5" name="Нижний колонтитул 4">
            <a:extLst>
              <a:ext uri="{FF2B5EF4-FFF2-40B4-BE49-F238E27FC236}">
                <a16:creationId xmlns:a16="http://schemas.microsoft.com/office/drawing/2014/main" id="{0ED64ABF-0415-43AB-1207-D73CC1A286DB}"/>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D323087B-3924-1CA5-3689-488DFB1B1C79}"/>
              </a:ext>
            </a:extLst>
          </p:cNvPr>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400864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E38176-0753-ED11-3678-EE0C70043551}"/>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9DEE4336-6DE9-21A3-BBD2-E255A3D36849}"/>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E2EA94F0-D48C-B932-C353-90EC6CF9750D}"/>
              </a:ext>
            </a:extLst>
          </p:cNvPr>
          <p:cNvSpPr>
            <a:spLocks noGrp="1"/>
          </p:cNvSpPr>
          <p:nvPr>
            <p:ph type="dt" sz="half" idx="10"/>
          </p:nvPr>
        </p:nvSpPr>
        <p:spPr/>
        <p:txBody>
          <a:bodyPr/>
          <a:lstStyle/>
          <a:p>
            <a:fld id="{28E80666-FB37-4B36-9149-507F3B0178E3}" type="datetimeFigureOut">
              <a:rPr lang="en-US" smtClean="0"/>
              <a:pPr/>
              <a:t>9/30/2023</a:t>
            </a:fld>
            <a:endParaRPr lang="en-US"/>
          </a:p>
        </p:txBody>
      </p:sp>
      <p:sp>
        <p:nvSpPr>
          <p:cNvPr id="5" name="Нижний колонтитул 4">
            <a:extLst>
              <a:ext uri="{FF2B5EF4-FFF2-40B4-BE49-F238E27FC236}">
                <a16:creationId xmlns:a16="http://schemas.microsoft.com/office/drawing/2014/main" id="{129FDDE1-3AE5-E8B0-C11D-FF3F9DDC6587}"/>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79413355-0DE7-B125-8565-851C08E46488}"/>
              </a:ext>
            </a:extLst>
          </p:cNvPr>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04845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A624D80-17BE-078B-6397-8F68C58CFAA1}"/>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8EF1B302-6A26-18A9-3F04-43BEB1F9BFC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D02F0A2-C2C1-9D09-C56F-187F3C1BC680}"/>
              </a:ext>
            </a:extLst>
          </p:cNvPr>
          <p:cNvSpPr>
            <a:spLocks noGrp="1"/>
          </p:cNvSpPr>
          <p:nvPr>
            <p:ph type="dt" sz="half" idx="10"/>
          </p:nvPr>
        </p:nvSpPr>
        <p:spPr/>
        <p:txBody>
          <a:bodyPr/>
          <a:lstStyle/>
          <a:p>
            <a:fld id="{28E80666-FB37-4B36-9149-507F3B0178E3}" type="datetimeFigureOut">
              <a:rPr lang="en-US" smtClean="0"/>
              <a:pPr/>
              <a:t>9/30/2023</a:t>
            </a:fld>
            <a:endParaRPr lang="en-US"/>
          </a:p>
        </p:txBody>
      </p:sp>
      <p:sp>
        <p:nvSpPr>
          <p:cNvPr id="5" name="Нижний колонтитул 4">
            <a:extLst>
              <a:ext uri="{FF2B5EF4-FFF2-40B4-BE49-F238E27FC236}">
                <a16:creationId xmlns:a16="http://schemas.microsoft.com/office/drawing/2014/main" id="{4495223F-A38D-0212-1F3C-3771F677CDB0}"/>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1D467882-8FD6-EC06-E123-3734968317CB}"/>
              </a:ext>
            </a:extLst>
          </p:cNvPr>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529084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9/30/2023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extLst>
      <p:ext uri="{BB962C8B-B14F-4D97-AF65-F5344CB8AC3E}">
        <p14:creationId xmlns:p14="http://schemas.microsoft.com/office/powerpoint/2010/main" val="129047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B94F97-5AC3-5FF4-207E-E391A4E3618B}"/>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D827366C-EA30-9C0A-39E1-FB13ED041FD6}"/>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F299785A-58D1-AA56-F433-E8FDAE855F76}"/>
              </a:ext>
            </a:extLst>
          </p:cNvPr>
          <p:cNvSpPr>
            <a:spLocks noGrp="1"/>
          </p:cNvSpPr>
          <p:nvPr>
            <p:ph type="dt" sz="half" idx="10"/>
          </p:nvPr>
        </p:nvSpPr>
        <p:spPr/>
        <p:txBody>
          <a:bodyPr/>
          <a:lstStyle/>
          <a:p>
            <a:fld id="{28E80666-FB37-4B36-9149-507F3B0178E3}" type="datetimeFigureOut">
              <a:rPr lang="en-US" smtClean="0"/>
              <a:pPr/>
              <a:t>9/30/2023</a:t>
            </a:fld>
            <a:endParaRPr lang="en-US" dirty="0"/>
          </a:p>
        </p:txBody>
      </p:sp>
      <p:sp>
        <p:nvSpPr>
          <p:cNvPr id="5" name="Нижний колонтитул 4">
            <a:extLst>
              <a:ext uri="{FF2B5EF4-FFF2-40B4-BE49-F238E27FC236}">
                <a16:creationId xmlns:a16="http://schemas.microsoft.com/office/drawing/2014/main" id="{4830DF03-1EEC-F849-9273-F776CD3078BE}"/>
              </a:ext>
            </a:extLst>
          </p:cNvPr>
          <p:cNvSpPr>
            <a:spLocks noGrp="1"/>
          </p:cNvSpPr>
          <p:nvPr>
            <p:ph type="ftr" sz="quarter" idx="11"/>
          </p:nvPr>
        </p:nvSpPr>
        <p:spPr/>
        <p:txBody>
          <a:bodyPr/>
          <a:lstStyle/>
          <a:p>
            <a:endParaRPr lang="en-US" dirty="0"/>
          </a:p>
        </p:txBody>
      </p:sp>
      <p:sp>
        <p:nvSpPr>
          <p:cNvPr id="6" name="Номер слайда 5">
            <a:extLst>
              <a:ext uri="{FF2B5EF4-FFF2-40B4-BE49-F238E27FC236}">
                <a16:creationId xmlns:a16="http://schemas.microsoft.com/office/drawing/2014/main" id="{73C5FB86-7F9C-E7D6-4561-8199CC517726}"/>
              </a:ext>
            </a:extLst>
          </p:cNvPr>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3202388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365378-1BF7-2251-A5C3-8A3260FE2730}"/>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3F31A946-48A8-99E8-21A7-E4A71EA8D1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BA79765-C58F-8020-373B-2B9B7F429BED}"/>
              </a:ext>
            </a:extLst>
          </p:cNvPr>
          <p:cNvSpPr>
            <a:spLocks noGrp="1"/>
          </p:cNvSpPr>
          <p:nvPr>
            <p:ph type="dt" sz="half" idx="10"/>
          </p:nvPr>
        </p:nvSpPr>
        <p:spPr/>
        <p:txBody>
          <a:bodyPr/>
          <a:lstStyle/>
          <a:p>
            <a:fld id="{28E80666-FB37-4B36-9149-507F3B0178E3}" type="datetimeFigureOut">
              <a:rPr lang="en-US" smtClean="0"/>
              <a:pPr/>
              <a:t>9/30/2023</a:t>
            </a:fld>
            <a:endParaRPr lang="en-US"/>
          </a:p>
        </p:txBody>
      </p:sp>
      <p:sp>
        <p:nvSpPr>
          <p:cNvPr id="5" name="Нижний колонтитул 4">
            <a:extLst>
              <a:ext uri="{FF2B5EF4-FFF2-40B4-BE49-F238E27FC236}">
                <a16:creationId xmlns:a16="http://schemas.microsoft.com/office/drawing/2014/main" id="{E5FDC16F-EF45-4CE6-0345-F667AF389677}"/>
              </a:ext>
            </a:extLst>
          </p:cNvPr>
          <p:cNvSpPr>
            <a:spLocks noGrp="1"/>
          </p:cNvSpPr>
          <p:nvPr>
            <p:ph type="ftr" sz="quarter" idx="11"/>
          </p:nvPr>
        </p:nvSpPr>
        <p:spPr/>
        <p:txBody>
          <a:bodyPr/>
          <a:lstStyle/>
          <a:p>
            <a:endParaRPr lang="en-US"/>
          </a:p>
        </p:txBody>
      </p:sp>
      <p:sp>
        <p:nvSpPr>
          <p:cNvPr id="6" name="Номер слайда 5">
            <a:extLst>
              <a:ext uri="{FF2B5EF4-FFF2-40B4-BE49-F238E27FC236}">
                <a16:creationId xmlns:a16="http://schemas.microsoft.com/office/drawing/2014/main" id="{B1FEB2D3-615C-FDB4-AD73-5766812A1773}"/>
              </a:ext>
            </a:extLst>
          </p:cNvPr>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50269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5DC11C-D15F-7C41-D525-5117902BFCA7}"/>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0118CB28-0D40-159C-485B-A0FCF0625A6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8F1E9270-0038-1018-EC4A-E0B7A3B764E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CBE53A37-B70A-1847-C42A-DB35FEBB3323}"/>
              </a:ext>
            </a:extLst>
          </p:cNvPr>
          <p:cNvSpPr>
            <a:spLocks noGrp="1"/>
          </p:cNvSpPr>
          <p:nvPr>
            <p:ph type="dt" sz="half" idx="10"/>
          </p:nvPr>
        </p:nvSpPr>
        <p:spPr/>
        <p:txBody>
          <a:bodyPr/>
          <a:lstStyle/>
          <a:p>
            <a:fld id="{28E80666-FB37-4B36-9149-507F3B0178E3}" type="datetimeFigureOut">
              <a:rPr lang="en-US" smtClean="0"/>
              <a:pPr/>
              <a:t>9/30/2023</a:t>
            </a:fld>
            <a:endParaRPr lang="en-US" dirty="0"/>
          </a:p>
        </p:txBody>
      </p:sp>
      <p:sp>
        <p:nvSpPr>
          <p:cNvPr id="6" name="Нижний колонтитул 5">
            <a:extLst>
              <a:ext uri="{FF2B5EF4-FFF2-40B4-BE49-F238E27FC236}">
                <a16:creationId xmlns:a16="http://schemas.microsoft.com/office/drawing/2014/main" id="{C6C80B75-BC0A-94D9-1C50-826B8E194A54}"/>
              </a:ext>
            </a:extLst>
          </p:cNvPr>
          <p:cNvSpPr>
            <a:spLocks noGrp="1"/>
          </p:cNvSpPr>
          <p:nvPr>
            <p:ph type="ftr" sz="quarter" idx="11"/>
          </p:nvPr>
        </p:nvSpPr>
        <p:spPr/>
        <p:txBody>
          <a:bodyPr/>
          <a:lstStyle/>
          <a:p>
            <a:endParaRPr lang="en-US" dirty="0"/>
          </a:p>
        </p:txBody>
      </p:sp>
      <p:sp>
        <p:nvSpPr>
          <p:cNvPr id="7" name="Номер слайда 6">
            <a:extLst>
              <a:ext uri="{FF2B5EF4-FFF2-40B4-BE49-F238E27FC236}">
                <a16:creationId xmlns:a16="http://schemas.microsoft.com/office/drawing/2014/main" id="{F7CFDEB3-3A0A-8801-B26C-7A43D92F3BE3}"/>
              </a:ext>
            </a:extLst>
          </p:cNvPr>
          <p:cNvSpPr>
            <a:spLocks noGrp="1"/>
          </p:cNvSpPr>
          <p:nvPr>
            <p:ph type="sldNum" sz="quarter" idx="12"/>
          </p:nvPr>
        </p:nvSpPr>
        <p:spPr/>
        <p:txBody>
          <a:body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3855938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C9858A-9D6C-D10C-DABD-3CD8790A5009}"/>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19A0ED0A-4269-D236-F094-B10743E4C4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72DD1A1F-499C-D671-D2D6-3B093C46DDC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2ACC3C46-ABC4-8681-1F5D-CF18DF89C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5A942991-F51C-6031-6C58-2E844951893B}"/>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70878E05-4242-B95D-4F00-051CD39379A3}"/>
              </a:ext>
            </a:extLst>
          </p:cNvPr>
          <p:cNvSpPr>
            <a:spLocks noGrp="1"/>
          </p:cNvSpPr>
          <p:nvPr>
            <p:ph type="dt" sz="half" idx="10"/>
          </p:nvPr>
        </p:nvSpPr>
        <p:spPr/>
        <p:txBody>
          <a:bodyPr/>
          <a:lstStyle/>
          <a:p>
            <a:fld id="{28E80666-FB37-4B36-9149-507F3B0178E3}" type="datetimeFigureOut">
              <a:rPr lang="en-US" smtClean="0"/>
              <a:pPr/>
              <a:t>9/30/2023</a:t>
            </a:fld>
            <a:endParaRPr lang="en-US"/>
          </a:p>
        </p:txBody>
      </p:sp>
      <p:sp>
        <p:nvSpPr>
          <p:cNvPr id="8" name="Нижний колонтитул 7">
            <a:extLst>
              <a:ext uri="{FF2B5EF4-FFF2-40B4-BE49-F238E27FC236}">
                <a16:creationId xmlns:a16="http://schemas.microsoft.com/office/drawing/2014/main" id="{DBE70E39-CF9E-4D9E-9AD7-68A261207F54}"/>
              </a:ext>
            </a:extLst>
          </p:cNvPr>
          <p:cNvSpPr>
            <a:spLocks noGrp="1"/>
          </p:cNvSpPr>
          <p:nvPr>
            <p:ph type="ftr" sz="quarter" idx="11"/>
          </p:nvPr>
        </p:nvSpPr>
        <p:spPr/>
        <p:txBody>
          <a:bodyPr/>
          <a:lstStyle/>
          <a:p>
            <a:endParaRPr lang="en-US"/>
          </a:p>
        </p:txBody>
      </p:sp>
      <p:sp>
        <p:nvSpPr>
          <p:cNvPr id="9" name="Номер слайда 8">
            <a:extLst>
              <a:ext uri="{FF2B5EF4-FFF2-40B4-BE49-F238E27FC236}">
                <a16:creationId xmlns:a16="http://schemas.microsoft.com/office/drawing/2014/main" id="{350AC583-7F9D-7131-080F-1486B6E39903}"/>
              </a:ext>
            </a:extLst>
          </p:cNvPr>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998404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43EB3F-252F-3FC2-4338-74E2EA042B04}"/>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0C8288D1-48CE-F7D2-D771-6F377053CD76}"/>
              </a:ext>
            </a:extLst>
          </p:cNvPr>
          <p:cNvSpPr>
            <a:spLocks noGrp="1"/>
          </p:cNvSpPr>
          <p:nvPr>
            <p:ph type="dt" sz="half" idx="10"/>
          </p:nvPr>
        </p:nvSpPr>
        <p:spPr/>
        <p:txBody>
          <a:bodyPr/>
          <a:lstStyle/>
          <a:p>
            <a:fld id="{28E80666-FB37-4B36-9149-507F3B0178E3}" type="datetimeFigureOut">
              <a:rPr lang="en-US" smtClean="0"/>
              <a:pPr/>
              <a:t>9/30/2023</a:t>
            </a:fld>
            <a:endParaRPr lang="en-US"/>
          </a:p>
        </p:txBody>
      </p:sp>
      <p:sp>
        <p:nvSpPr>
          <p:cNvPr id="4" name="Нижний колонтитул 3">
            <a:extLst>
              <a:ext uri="{FF2B5EF4-FFF2-40B4-BE49-F238E27FC236}">
                <a16:creationId xmlns:a16="http://schemas.microsoft.com/office/drawing/2014/main" id="{5FE5ADFC-CF26-7055-A8C2-78A7F87F882E}"/>
              </a:ext>
            </a:extLst>
          </p:cNvPr>
          <p:cNvSpPr>
            <a:spLocks noGrp="1"/>
          </p:cNvSpPr>
          <p:nvPr>
            <p:ph type="ftr" sz="quarter" idx="11"/>
          </p:nvPr>
        </p:nvSpPr>
        <p:spPr/>
        <p:txBody>
          <a:bodyPr/>
          <a:lstStyle/>
          <a:p>
            <a:endParaRPr lang="en-US"/>
          </a:p>
        </p:txBody>
      </p:sp>
      <p:sp>
        <p:nvSpPr>
          <p:cNvPr id="5" name="Номер слайда 4">
            <a:extLst>
              <a:ext uri="{FF2B5EF4-FFF2-40B4-BE49-F238E27FC236}">
                <a16:creationId xmlns:a16="http://schemas.microsoft.com/office/drawing/2014/main" id="{6B68D858-4ADC-9120-A2F0-B9316A268F98}"/>
              </a:ext>
            </a:extLst>
          </p:cNvPr>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4087607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CCE3C86-B8F6-81A6-3483-A49866141929}"/>
              </a:ext>
            </a:extLst>
          </p:cNvPr>
          <p:cNvSpPr>
            <a:spLocks noGrp="1"/>
          </p:cNvSpPr>
          <p:nvPr>
            <p:ph type="dt" sz="half" idx="10"/>
          </p:nvPr>
        </p:nvSpPr>
        <p:spPr/>
        <p:txBody>
          <a:bodyPr/>
          <a:lstStyle/>
          <a:p>
            <a:fld id="{28E80666-FB37-4B36-9149-507F3B0178E3}" type="datetimeFigureOut">
              <a:rPr lang="en-US" smtClean="0"/>
              <a:pPr/>
              <a:t>9/30/2023</a:t>
            </a:fld>
            <a:endParaRPr lang="en-US"/>
          </a:p>
        </p:txBody>
      </p:sp>
      <p:sp>
        <p:nvSpPr>
          <p:cNvPr id="3" name="Нижний колонтитул 2">
            <a:extLst>
              <a:ext uri="{FF2B5EF4-FFF2-40B4-BE49-F238E27FC236}">
                <a16:creationId xmlns:a16="http://schemas.microsoft.com/office/drawing/2014/main" id="{FC9BF0C3-40AF-68C0-6D65-555F04F6589C}"/>
              </a:ext>
            </a:extLst>
          </p:cNvPr>
          <p:cNvSpPr>
            <a:spLocks noGrp="1"/>
          </p:cNvSpPr>
          <p:nvPr>
            <p:ph type="ftr" sz="quarter" idx="11"/>
          </p:nvPr>
        </p:nvSpPr>
        <p:spPr/>
        <p:txBody>
          <a:bodyPr/>
          <a:lstStyle/>
          <a:p>
            <a:endParaRPr lang="en-US"/>
          </a:p>
        </p:txBody>
      </p:sp>
      <p:sp>
        <p:nvSpPr>
          <p:cNvPr id="4" name="Номер слайда 3">
            <a:extLst>
              <a:ext uri="{FF2B5EF4-FFF2-40B4-BE49-F238E27FC236}">
                <a16:creationId xmlns:a16="http://schemas.microsoft.com/office/drawing/2014/main" id="{7519F6DF-BB3C-7C47-2A86-48E1DBC8379F}"/>
              </a:ext>
            </a:extLst>
          </p:cNvPr>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42961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8EF6F0-D9F4-E025-A89F-57AC392D8AA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C7FDD2E5-AE93-3055-DADB-F52F2BF790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4BFFB009-7957-1597-2462-66F70A8FCC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EF58441-C54B-EF96-6EEF-8DCBBC3D6FE8}"/>
              </a:ext>
            </a:extLst>
          </p:cNvPr>
          <p:cNvSpPr>
            <a:spLocks noGrp="1"/>
          </p:cNvSpPr>
          <p:nvPr>
            <p:ph type="dt" sz="half" idx="10"/>
          </p:nvPr>
        </p:nvSpPr>
        <p:spPr/>
        <p:txBody>
          <a:bodyPr/>
          <a:lstStyle/>
          <a:p>
            <a:fld id="{28E80666-FB37-4B36-9149-507F3B0178E3}" type="datetimeFigureOut">
              <a:rPr lang="en-US" smtClean="0"/>
              <a:pPr/>
              <a:t>9/30/2023</a:t>
            </a:fld>
            <a:endParaRPr lang="en-US"/>
          </a:p>
        </p:txBody>
      </p:sp>
      <p:sp>
        <p:nvSpPr>
          <p:cNvPr id="6" name="Нижний колонтитул 5">
            <a:extLst>
              <a:ext uri="{FF2B5EF4-FFF2-40B4-BE49-F238E27FC236}">
                <a16:creationId xmlns:a16="http://schemas.microsoft.com/office/drawing/2014/main" id="{29354B5D-CD1C-8EC6-6F08-7DF3E673C58B}"/>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116B86BA-9EDF-FFAA-15F2-9410A0DFE745}"/>
              </a:ext>
            </a:extLst>
          </p:cNvPr>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1222025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A0A842-6EF8-2FF3-FF60-0CD4928D575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74BC879C-27FC-7784-1769-0396ADBB41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4FCEC91A-FE74-76AA-5055-90BDCDFCC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62E8FC2-FCA3-DBC6-8AF9-FF233290CC08}"/>
              </a:ext>
            </a:extLst>
          </p:cNvPr>
          <p:cNvSpPr>
            <a:spLocks noGrp="1"/>
          </p:cNvSpPr>
          <p:nvPr>
            <p:ph type="dt" sz="half" idx="10"/>
          </p:nvPr>
        </p:nvSpPr>
        <p:spPr/>
        <p:txBody>
          <a:bodyPr/>
          <a:lstStyle/>
          <a:p>
            <a:fld id="{28E80666-FB37-4B36-9149-507F3B0178E3}" type="datetimeFigureOut">
              <a:rPr lang="en-US" smtClean="0"/>
              <a:pPr/>
              <a:t>9/30/2023</a:t>
            </a:fld>
            <a:endParaRPr lang="en-US"/>
          </a:p>
        </p:txBody>
      </p:sp>
      <p:sp>
        <p:nvSpPr>
          <p:cNvPr id="6" name="Нижний колонтитул 5">
            <a:extLst>
              <a:ext uri="{FF2B5EF4-FFF2-40B4-BE49-F238E27FC236}">
                <a16:creationId xmlns:a16="http://schemas.microsoft.com/office/drawing/2014/main" id="{61EFB239-A25F-E369-2163-6DADB98BF885}"/>
              </a:ext>
            </a:extLst>
          </p:cNvPr>
          <p:cNvSpPr>
            <a:spLocks noGrp="1"/>
          </p:cNvSpPr>
          <p:nvPr>
            <p:ph type="ftr" sz="quarter" idx="11"/>
          </p:nvPr>
        </p:nvSpPr>
        <p:spPr/>
        <p:txBody>
          <a:bodyPr/>
          <a:lstStyle/>
          <a:p>
            <a:endParaRPr lang="en-US"/>
          </a:p>
        </p:txBody>
      </p:sp>
      <p:sp>
        <p:nvSpPr>
          <p:cNvPr id="7" name="Номер слайда 6">
            <a:extLst>
              <a:ext uri="{FF2B5EF4-FFF2-40B4-BE49-F238E27FC236}">
                <a16:creationId xmlns:a16="http://schemas.microsoft.com/office/drawing/2014/main" id="{BFA99819-EF43-9425-CC28-E5AF17622D09}"/>
              </a:ext>
            </a:extLst>
          </p:cNvPr>
          <p:cNvSpPr>
            <a:spLocks noGrp="1"/>
          </p:cNvSpPr>
          <p:nvPr>
            <p:ph type="sldNum" sz="quarter" idx="12"/>
          </p:nvPr>
        </p:nvSpPr>
        <p:spPr/>
        <p:txBody>
          <a:bodyPr/>
          <a:lstStyle/>
          <a:p>
            <a:fld id="{D7E63A33-8271-4DD0-9C48-789913D7C115}" type="slidenum">
              <a:rPr lang="en-US" smtClean="0"/>
              <a:pPr/>
              <a:t>‹#›</a:t>
            </a:fld>
            <a:endParaRPr lang="en-US"/>
          </a:p>
        </p:txBody>
      </p:sp>
    </p:spTree>
    <p:extLst>
      <p:ext uri="{BB962C8B-B14F-4D97-AF65-F5344CB8AC3E}">
        <p14:creationId xmlns:p14="http://schemas.microsoft.com/office/powerpoint/2010/main" val="324258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17995C-B86E-E4D7-76D2-A086501D06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E1EA75CA-D9D3-B095-C58C-97CE06C13F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5CA13D77-7666-4A3F-EDF9-DBEAAE1A3B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E80666-FB37-4B36-9149-507F3B0178E3}" type="datetimeFigureOut">
              <a:rPr lang="en-US" smtClean="0"/>
              <a:pPr/>
              <a:t>9/30/2023</a:t>
            </a:fld>
            <a:endParaRPr lang="en-US" dirty="0"/>
          </a:p>
        </p:txBody>
      </p:sp>
      <p:sp>
        <p:nvSpPr>
          <p:cNvPr id="5" name="Нижний колонтитул 4">
            <a:extLst>
              <a:ext uri="{FF2B5EF4-FFF2-40B4-BE49-F238E27FC236}">
                <a16:creationId xmlns:a16="http://schemas.microsoft.com/office/drawing/2014/main" id="{7F675857-1F33-3323-935F-D455C7B2CF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a:extLst>
              <a:ext uri="{FF2B5EF4-FFF2-40B4-BE49-F238E27FC236}">
                <a16:creationId xmlns:a16="http://schemas.microsoft.com/office/drawing/2014/main" id="{5DB10BBE-5E3B-B236-A34C-3EBC5AFA00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63A33-8271-4DD0-9C48-789913D7C115}" type="slidenum">
              <a:rPr lang="en-US" smtClean="0"/>
              <a:pPr/>
              <a:t>‹#›</a:t>
            </a:fld>
            <a:endParaRPr lang="en-US" dirty="0"/>
          </a:p>
        </p:txBody>
      </p:sp>
    </p:spTree>
    <p:extLst>
      <p:ext uri="{BB962C8B-B14F-4D97-AF65-F5344CB8AC3E}">
        <p14:creationId xmlns:p14="http://schemas.microsoft.com/office/powerpoint/2010/main" val="41798765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http://vtk34.narod.ru/suprun_kts/lekcii/IMG/cxema28.gif" TargetMode="Externa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3.gif"/><Relationship Id="rId4" Type="http://schemas.openxmlformats.org/officeDocument/2006/relationships/image" Target="../media/image32.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http://www.hardnsoft.ru/images/journal/2010/08/054_HnS_08.jpg" TargetMode="External"/><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http://viconnect.ru/wp-content/uploads/2010/08/D-Link-DI-524UP-300x210.jpg" TargetMode="External"/><Relationship Id="rId4"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http://viconnect.ru/wp-content/uploads/2010/06/Bluetooth1.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jpeg"/><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jpeg"/><Relationship Id="rId9" Type="http://schemas.openxmlformats.org/officeDocument/2006/relationships/image" Target="../media/image55.jpeg"/></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http://www.osp.ru/data/140/425/1234/030_1.gif" TargetMode="External"/><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3" Type="http://schemas.openxmlformats.org/officeDocument/2006/relationships/image" Target="../media/image87.png"/><Relationship Id="rId18" Type="http://schemas.openxmlformats.org/officeDocument/2006/relationships/customXml" Target="../ink/ink9.xml"/><Relationship Id="rId26" Type="http://schemas.openxmlformats.org/officeDocument/2006/relationships/customXml" Target="../ink/ink13.xml"/><Relationship Id="rId39" Type="http://schemas.openxmlformats.org/officeDocument/2006/relationships/image" Target="../media/image100.png"/><Relationship Id="rId21" Type="http://schemas.openxmlformats.org/officeDocument/2006/relationships/image" Target="../media/image91.png"/><Relationship Id="rId34" Type="http://schemas.openxmlformats.org/officeDocument/2006/relationships/customXml" Target="../ink/ink17.xml"/><Relationship Id="rId42" Type="http://schemas.openxmlformats.org/officeDocument/2006/relationships/customXml" Target="../ink/ink21.xml"/><Relationship Id="rId47" Type="http://schemas.openxmlformats.org/officeDocument/2006/relationships/image" Target="../media/image104.png"/><Relationship Id="rId50" Type="http://schemas.openxmlformats.org/officeDocument/2006/relationships/customXml" Target="../ink/ink25.xml"/><Relationship Id="rId55" Type="http://schemas.openxmlformats.org/officeDocument/2006/relationships/image" Target="../media/image108.png"/><Relationship Id="rId63" Type="http://schemas.openxmlformats.org/officeDocument/2006/relationships/image" Target="../media/image112.png"/><Relationship Id="rId68" Type="http://schemas.openxmlformats.org/officeDocument/2006/relationships/customXml" Target="../ink/ink34.xml"/><Relationship Id="rId76" Type="http://schemas.openxmlformats.org/officeDocument/2006/relationships/customXml" Target="../ink/ink38.xml"/><Relationship Id="rId84" Type="http://schemas.openxmlformats.org/officeDocument/2006/relationships/customXml" Target="../ink/ink42.xml"/><Relationship Id="rId89" Type="http://schemas.openxmlformats.org/officeDocument/2006/relationships/image" Target="../media/image125.png"/><Relationship Id="rId7" Type="http://schemas.openxmlformats.org/officeDocument/2006/relationships/image" Target="../media/image84.png"/><Relationship Id="rId71" Type="http://schemas.openxmlformats.org/officeDocument/2006/relationships/image" Target="../media/image116.png"/><Relationship Id="rId2" Type="http://schemas.openxmlformats.org/officeDocument/2006/relationships/customXml" Target="../ink/ink1.xml"/><Relationship Id="rId16" Type="http://schemas.openxmlformats.org/officeDocument/2006/relationships/customXml" Target="../ink/ink8.xml"/><Relationship Id="rId29" Type="http://schemas.openxmlformats.org/officeDocument/2006/relationships/image" Target="../media/image95.png"/><Relationship Id="rId11" Type="http://schemas.openxmlformats.org/officeDocument/2006/relationships/image" Target="../media/image86.png"/><Relationship Id="rId24" Type="http://schemas.openxmlformats.org/officeDocument/2006/relationships/customXml" Target="../ink/ink12.xml"/><Relationship Id="rId32" Type="http://schemas.openxmlformats.org/officeDocument/2006/relationships/customXml" Target="../ink/ink16.xml"/><Relationship Id="rId37" Type="http://schemas.openxmlformats.org/officeDocument/2006/relationships/image" Target="../media/image99.png"/><Relationship Id="rId40" Type="http://schemas.openxmlformats.org/officeDocument/2006/relationships/customXml" Target="../ink/ink20.xml"/><Relationship Id="rId45" Type="http://schemas.openxmlformats.org/officeDocument/2006/relationships/image" Target="../media/image103.png"/><Relationship Id="rId53" Type="http://schemas.openxmlformats.org/officeDocument/2006/relationships/image" Target="../media/image107.png"/><Relationship Id="rId58" Type="http://schemas.openxmlformats.org/officeDocument/2006/relationships/customXml" Target="../ink/ink29.xml"/><Relationship Id="rId66" Type="http://schemas.openxmlformats.org/officeDocument/2006/relationships/customXml" Target="../ink/ink33.xml"/><Relationship Id="rId74" Type="http://schemas.openxmlformats.org/officeDocument/2006/relationships/customXml" Target="../ink/ink37.xml"/><Relationship Id="rId79" Type="http://schemas.openxmlformats.org/officeDocument/2006/relationships/image" Target="../media/image120.png"/><Relationship Id="rId87" Type="http://schemas.openxmlformats.org/officeDocument/2006/relationships/image" Target="../media/image124.png"/><Relationship Id="rId5" Type="http://schemas.openxmlformats.org/officeDocument/2006/relationships/image" Target="../media/image83.png"/><Relationship Id="rId61" Type="http://schemas.openxmlformats.org/officeDocument/2006/relationships/image" Target="../media/image111.png"/><Relationship Id="rId82" Type="http://schemas.openxmlformats.org/officeDocument/2006/relationships/customXml" Target="../ink/ink41.xml"/><Relationship Id="rId19" Type="http://schemas.openxmlformats.org/officeDocument/2006/relationships/image" Target="../media/image90.png"/><Relationship Id="rId4" Type="http://schemas.openxmlformats.org/officeDocument/2006/relationships/customXml" Target="../ink/ink2.xml"/><Relationship Id="rId9" Type="http://schemas.openxmlformats.org/officeDocument/2006/relationships/image" Target="../media/image85.png"/><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94.png"/><Relationship Id="rId30" Type="http://schemas.openxmlformats.org/officeDocument/2006/relationships/customXml" Target="../ink/ink15.xml"/><Relationship Id="rId35" Type="http://schemas.openxmlformats.org/officeDocument/2006/relationships/image" Target="../media/image98.png"/><Relationship Id="rId43" Type="http://schemas.openxmlformats.org/officeDocument/2006/relationships/image" Target="../media/image102.png"/><Relationship Id="rId48" Type="http://schemas.openxmlformats.org/officeDocument/2006/relationships/customXml" Target="../ink/ink24.xml"/><Relationship Id="rId56" Type="http://schemas.openxmlformats.org/officeDocument/2006/relationships/customXml" Target="../ink/ink28.xml"/><Relationship Id="rId64" Type="http://schemas.openxmlformats.org/officeDocument/2006/relationships/customXml" Target="../ink/ink32.xml"/><Relationship Id="rId69" Type="http://schemas.openxmlformats.org/officeDocument/2006/relationships/image" Target="../media/image115.png"/><Relationship Id="rId77" Type="http://schemas.openxmlformats.org/officeDocument/2006/relationships/image" Target="../media/image119.png"/><Relationship Id="rId8" Type="http://schemas.openxmlformats.org/officeDocument/2006/relationships/customXml" Target="../ink/ink4.xml"/><Relationship Id="rId51" Type="http://schemas.openxmlformats.org/officeDocument/2006/relationships/image" Target="../media/image106.png"/><Relationship Id="rId72" Type="http://schemas.openxmlformats.org/officeDocument/2006/relationships/customXml" Target="../ink/ink36.xml"/><Relationship Id="rId80" Type="http://schemas.openxmlformats.org/officeDocument/2006/relationships/customXml" Target="../ink/ink40.xml"/><Relationship Id="rId85" Type="http://schemas.openxmlformats.org/officeDocument/2006/relationships/image" Target="../media/image123.png"/><Relationship Id="rId3" Type="http://schemas.openxmlformats.org/officeDocument/2006/relationships/image" Target="../media/image82.png"/><Relationship Id="rId12" Type="http://schemas.openxmlformats.org/officeDocument/2006/relationships/customXml" Target="../ink/ink6.xml"/><Relationship Id="rId17" Type="http://schemas.openxmlformats.org/officeDocument/2006/relationships/image" Target="../media/image89.png"/><Relationship Id="rId25" Type="http://schemas.openxmlformats.org/officeDocument/2006/relationships/image" Target="../media/image93.png"/><Relationship Id="rId33" Type="http://schemas.openxmlformats.org/officeDocument/2006/relationships/image" Target="../media/image97.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110.png"/><Relationship Id="rId67" Type="http://schemas.openxmlformats.org/officeDocument/2006/relationships/image" Target="../media/image114.png"/><Relationship Id="rId20" Type="http://schemas.openxmlformats.org/officeDocument/2006/relationships/customXml" Target="../ink/ink10.xml"/><Relationship Id="rId41" Type="http://schemas.openxmlformats.org/officeDocument/2006/relationships/image" Target="../media/image101.png"/><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118.png"/><Relationship Id="rId83" Type="http://schemas.openxmlformats.org/officeDocument/2006/relationships/image" Target="../media/image122.png"/><Relationship Id="rId88" Type="http://schemas.openxmlformats.org/officeDocument/2006/relationships/customXml" Target="../ink/ink44.xml"/><Relationship Id="rId1" Type="http://schemas.openxmlformats.org/officeDocument/2006/relationships/slideLayout" Target="../slideLayouts/slideLayout2.xml"/><Relationship Id="rId6" Type="http://schemas.openxmlformats.org/officeDocument/2006/relationships/customXml" Target="../ink/ink3.xml"/><Relationship Id="rId15" Type="http://schemas.openxmlformats.org/officeDocument/2006/relationships/image" Target="../media/image88.png"/><Relationship Id="rId23" Type="http://schemas.openxmlformats.org/officeDocument/2006/relationships/image" Target="../media/image92.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105.png"/><Relationship Id="rId57" Type="http://schemas.openxmlformats.org/officeDocument/2006/relationships/image" Target="../media/image109.png"/><Relationship Id="rId10" Type="http://schemas.openxmlformats.org/officeDocument/2006/relationships/customXml" Target="../ink/ink5.xml"/><Relationship Id="rId31" Type="http://schemas.openxmlformats.org/officeDocument/2006/relationships/image" Target="../media/image96.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113.png"/><Relationship Id="rId73" Type="http://schemas.openxmlformats.org/officeDocument/2006/relationships/image" Target="../media/image117.png"/><Relationship Id="rId78" Type="http://schemas.openxmlformats.org/officeDocument/2006/relationships/customXml" Target="../ink/ink39.xml"/><Relationship Id="rId81" Type="http://schemas.openxmlformats.org/officeDocument/2006/relationships/image" Target="../media/image121.png"/><Relationship Id="rId86" Type="http://schemas.openxmlformats.org/officeDocument/2006/relationships/customXml" Target="../ink/ink43.xml"/></Relationships>
</file>

<file path=ppt/slides/_rels/slide4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customXml" Target="../ink/ink50.xml"/><Relationship Id="rId3" Type="http://schemas.openxmlformats.org/officeDocument/2006/relationships/customXml" Target="../ink/ink45.xml"/><Relationship Id="rId7" Type="http://schemas.openxmlformats.org/officeDocument/2006/relationships/customXml" Target="../ink/ink47.xml"/><Relationship Id="rId12" Type="http://schemas.openxmlformats.org/officeDocument/2006/relationships/image" Target="../media/image133.png"/><Relationship Id="rId2" Type="http://schemas.openxmlformats.org/officeDocument/2006/relationships/image" Target="../media/image78.emf"/><Relationship Id="rId16" Type="http://schemas.openxmlformats.org/officeDocument/2006/relationships/image" Target="../media/image135.png"/><Relationship Id="rId1" Type="http://schemas.openxmlformats.org/officeDocument/2006/relationships/slideLayout" Target="../slideLayouts/slideLayout4.xml"/><Relationship Id="rId6" Type="http://schemas.openxmlformats.org/officeDocument/2006/relationships/image" Target="../media/image130.png"/><Relationship Id="rId11" Type="http://schemas.openxmlformats.org/officeDocument/2006/relationships/customXml" Target="../ink/ink49.xml"/><Relationship Id="rId5" Type="http://schemas.openxmlformats.org/officeDocument/2006/relationships/customXml" Target="../ink/ink46.xml"/><Relationship Id="rId15" Type="http://schemas.openxmlformats.org/officeDocument/2006/relationships/customXml" Target="../ink/ink51.xml"/><Relationship Id="rId10" Type="http://schemas.openxmlformats.org/officeDocument/2006/relationships/image" Target="../media/image132.png"/><Relationship Id="rId4" Type="http://schemas.openxmlformats.org/officeDocument/2006/relationships/image" Target="../media/image129.png"/><Relationship Id="rId9" Type="http://schemas.openxmlformats.org/officeDocument/2006/relationships/customXml" Target="../ink/ink48.xml"/><Relationship Id="rId14" Type="http://schemas.openxmlformats.org/officeDocument/2006/relationships/image" Target="../media/image1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hyperlink" Target="http://2ip.ru/" TargetMode="External"/><Relationship Id="rId3" Type="http://schemas.openxmlformats.org/officeDocument/2006/relationships/image" Target="../media/image82.jpg"/><Relationship Id="rId7" Type="http://schemas.openxmlformats.org/officeDocument/2006/relationships/image" Target="../media/image86.jpeg"/><Relationship Id="rId2" Type="http://schemas.openxmlformats.org/officeDocument/2006/relationships/image" Target="../media/image81.jpeg"/><Relationship Id="rId1" Type="http://schemas.openxmlformats.org/officeDocument/2006/relationships/slideLayout" Target="../slideLayouts/slideLayout1.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5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2.xml"/><Relationship Id="rId4" Type="http://schemas.openxmlformats.org/officeDocument/2006/relationships/image" Target="../media/image1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9D08AF90-0E2C-15E1-3FBF-D780445B58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5433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0408" y="193591"/>
            <a:ext cx="7315200" cy="848891"/>
          </a:xfrm>
        </p:spPr>
        <p:txBody>
          <a:bodyPr/>
          <a:lstStyle/>
          <a:p>
            <a:pPr algn="ctr"/>
            <a:r>
              <a:rPr lang="ru-RU" dirty="0"/>
              <a:t>Каналы связи</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47528" y="1626149"/>
            <a:ext cx="3581400" cy="139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upload.wikimedia.org/wikipedia/commons/thumb/c/c3/%D0%92%D1%8B%D1%81%D0%BE%D0%BA%D0%BE%D0%B2%D0%BE%D0%BB%D1%8C%D1%82.jpg/300px-%D0%92%D1%8B%D1%81%D0%BE%D0%BA%D0%BE%D0%B2%D0%BE%D0%BB%D1%8C%D1%82.jpg"/>
          <p:cNvPicPr>
            <a:picLocks noChangeAspect="1" noChangeArrowheads="1"/>
          </p:cNvPicPr>
          <p:nvPr/>
        </p:nvPicPr>
        <p:blipFill>
          <a:blip r:embed="rId3"/>
          <a:srcRect/>
          <a:stretch>
            <a:fillRect/>
          </a:stretch>
        </p:blipFill>
        <p:spPr bwMode="auto">
          <a:xfrm>
            <a:off x="6168008" y="1214446"/>
            <a:ext cx="3305304" cy="2214554"/>
          </a:xfrm>
          <a:prstGeom prst="rect">
            <a:avLst/>
          </a:prstGeom>
          <a:ln>
            <a:noFill/>
          </a:ln>
          <a:effectLst>
            <a:softEdge rad="112500"/>
          </a:effectLst>
        </p:spPr>
      </p:pic>
      <p:sp>
        <p:nvSpPr>
          <p:cNvPr id="6" name="Прямоугольник 5"/>
          <p:cNvSpPr/>
          <p:nvPr/>
        </p:nvSpPr>
        <p:spPr>
          <a:xfrm>
            <a:off x="5663952" y="3387441"/>
            <a:ext cx="4572000" cy="830997"/>
          </a:xfrm>
          <a:prstGeom prst="rect">
            <a:avLst/>
          </a:prstGeom>
        </p:spPr>
        <p:txBody>
          <a:bodyPr>
            <a:spAutoFit/>
          </a:bodyPr>
          <a:lstStyle/>
          <a:p>
            <a:r>
              <a:rPr lang="ru-RU" b="1" dirty="0">
                <a:solidFill>
                  <a:schemeClr val="accent1">
                    <a:lumMod val="75000"/>
                  </a:schemeClr>
                </a:solidFill>
              </a:rPr>
              <a:t>Проводные (воздушные) линии связи</a:t>
            </a:r>
            <a:endParaRPr lang="ru-RU" dirty="0"/>
          </a:p>
        </p:txBody>
      </p:sp>
      <p:sp>
        <p:nvSpPr>
          <p:cNvPr id="7" name="Прямоугольник 6"/>
          <p:cNvSpPr/>
          <p:nvPr/>
        </p:nvSpPr>
        <p:spPr>
          <a:xfrm>
            <a:off x="1524000" y="2955393"/>
            <a:ext cx="4572000" cy="830997"/>
          </a:xfrm>
          <a:prstGeom prst="rect">
            <a:avLst/>
          </a:prstGeom>
        </p:spPr>
        <p:txBody>
          <a:bodyPr>
            <a:spAutoFit/>
          </a:bodyPr>
          <a:lstStyle/>
          <a:p>
            <a:r>
              <a:rPr lang="ru-RU" b="1" dirty="0">
                <a:solidFill>
                  <a:schemeClr val="accent1">
                    <a:lumMod val="75000"/>
                  </a:schemeClr>
                </a:solidFill>
              </a:rPr>
              <a:t>Радиоканалы земной и спутниковой связи </a:t>
            </a:r>
            <a:endParaRPr lang="ru-RU" dirty="0"/>
          </a:p>
        </p:txBody>
      </p:sp>
      <p:sp>
        <p:nvSpPr>
          <p:cNvPr id="8" name="Прямоугольник 7"/>
          <p:cNvSpPr/>
          <p:nvPr/>
        </p:nvSpPr>
        <p:spPr>
          <a:xfrm>
            <a:off x="5066550" y="5892770"/>
            <a:ext cx="1914883" cy="461665"/>
          </a:xfrm>
          <a:prstGeom prst="rect">
            <a:avLst/>
          </a:prstGeom>
        </p:spPr>
        <p:txBody>
          <a:bodyPr wrap="none">
            <a:spAutoFit/>
          </a:bodyPr>
          <a:lstStyle/>
          <a:p>
            <a:r>
              <a:rPr lang="ru-RU" b="1" dirty="0">
                <a:solidFill>
                  <a:schemeClr val="accent1">
                    <a:lumMod val="75000"/>
                  </a:schemeClr>
                </a:solidFill>
              </a:rPr>
              <a:t>Кабельные</a:t>
            </a:r>
            <a:endParaRPr lang="ru-RU" dirty="0"/>
          </a:p>
        </p:txBody>
      </p:sp>
      <p:pic>
        <p:nvPicPr>
          <p:cNvPr id="3" name="Рисунок 2" descr="Картинки по запросу витая пара">
            <a:extLst>
              <a:ext uri="{FF2B5EF4-FFF2-40B4-BE49-F238E27FC236}">
                <a16:creationId xmlns:a16="http://schemas.microsoft.com/office/drawing/2014/main" id="{741FDD1E-F612-4CB9-BBF3-72E95067B6D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446" y="4643996"/>
            <a:ext cx="1614805" cy="704850"/>
          </a:xfrm>
          <a:prstGeom prst="rect">
            <a:avLst/>
          </a:prstGeom>
          <a:noFill/>
          <a:ln>
            <a:noFill/>
          </a:ln>
        </p:spPr>
      </p:pic>
      <p:pic>
        <p:nvPicPr>
          <p:cNvPr id="4" name="Рисунок 3" descr="Картинки по запросу коаксиальный кабель">
            <a:extLst>
              <a:ext uri="{FF2B5EF4-FFF2-40B4-BE49-F238E27FC236}">
                <a16:creationId xmlns:a16="http://schemas.microsoft.com/office/drawing/2014/main" id="{1FCE1FB0-073B-A821-EF07-217218A5E2C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09816" y="4440271"/>
            <a:ext cx="1614805" cy="848866"/>
          </a:xfrm>
          <a:prstGeom prst="rect">
            <a:avLst/>
          </a:prstGeom>
          <a:noFill/>
          <a:ln>
            <a:noFill/>
          </a:ln>
        </p:spPr>
      </p:pic>
      <p:pic>
        <p:nvPicPr>
          <p:cNvPr id="9" name="Рисунок 8" descr="Картинки по запросу оптоволоконный кабель">
            <a:extLst>
              <a:ext uri="{FF2B5EF4-FFF2-40B4-BE49-F238E27FC236}">
                <a16:creationId xmlns:a16="http://schemas.microsoft.com/office/drawing/2014/main" id="{8C430CE6-BA98-576D-1F14-9F74CBE1052F}"/>
              </a:ext>
            </a:extLst>
          </p:cNvPr>
          <p:cNvPicPr/>
          <p:nvPr/>
        </p:nvPicPr>
        <p:blipFill rotWithShape="1">
          <a:blip r:embed="rId6" cstate="print">
            <a:extLst>
              <a:ext uri="{28A0092B-C50C-407E-A947-70E740481C1C}">
                <a14:useLocalDpi xmlns:a14="http://schemas.microsoft.com/office/drawing/2010/main" val="0"/>
              </a:ext>
            </a:extLst>
          </a:blip>
          <a:srcRect l="3786" t="1" r="11299" b="1923"/>
          <a:stretch/>
        </p:blipFill>
        <p:spPr bwMode="auto">
          <a:xfrm>
            <a:off x="7504708" y="4440271"/>
            <a:ext cx="1817370" cy="1181100"/>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A20C164F-1ED9-9E01-6A70-05B563810FBB}"/>
              </a:ext>
            </a:extLst>
          </p:cNvPr>
          <p:cNvSpPr txBox="1"/>
          <p:nvPr/>
        </p:nvSpPr>
        <p:spPr>
          <a:xfrm>
            <a:off x="2351163" y="5436706"/>
            <a:ext cx="1313180" cy="369332"/>
          </a:xfrm>
          <a:prstGeom prst="rect">
            <a:avLst/>
          </a:prstGeom>
          <a:noFill/>
        </p:spPr>
        <p:txBody>
          <a:bodyPr wrap="none" rtlCol="0">
            <a:spAutoFit/>
          </a:bodyPr>
          <a:lstStyle/>
          <a:p>
            <a:pPr algn="ctr"/>
            <a:r>
              <a:rPr lang="en-US" dirty="0" err="1"/>
              <a:t>Витая</a:t>
            </a:r>
            <a:r>
              <a:rPr lang="en-US" dirty="0"/>
              <a:t> </a:t>
            </a:r>
            <a:r>
              <a:rPr lang="en-US" dirty="0" err="1"/>
              <a:t>пара</a:t>
            </a:r>
            <a:r>
              <a:rPr lang="en-US" dirty="0"/>
              <a:t> </a:t>
            </a:r>
            <a:endParaRPr lang="ru-RU" dirty="0"/>
          </a:p>
        </p:txBody>
      </p:sp>
      <p:sp>
        <p:nvSpPr>
          <p:cNvPr id="11" name="TextBox 10">
            <a:extLst>
              <a:ext uri="{FF2B5EF4-FFF2-40B4-BE49-F238E27FC236}">
                <a16:creationId xmlns:a16="http://schemas.microsoft.com/office/drawing/2014/main" id="{B8B8CA7F-64B9-0020-AAB7-6AC5AAC00AEA}"/>
              </a:ext>
            </a:extLst>
          </p:cNvPr>
          <p:cNvSpPr txBox="1"/>
          <p:nvPr/>
        </p:nvSpPr>
        <p:spPr>
          <a:xfrm>
            <a:off x="4827062" y="5436706"/>
            <a:ext cx="2387000" cy="369332"/>
          </a:xfrm>
          <a:prstGeom prst="rect">
            <a:avLst/>
          </a:prstGeom>
          <a:noFill/>
        </p:spPr>
        <p:txBody>
          <a:bodyPr wrap="none" rtlCol="0">
            <a:spAutoFit/>
          </a:bodyPr>
          <a:lstStyle/>
          <a:p>
            <a:pPr algn="ctr"/>
            <a:r>
              <a:rPr lang="ru-RU" dirty="0"/>
              <a:t>Коаксиальный кабель </a:t>
            </a:r>
          </a:p>
        </p:txBody>
      </p:sp>
      <p:sp>
        <p:nvSpPr>
          <p:cNvPr id="12" name="TextBox 11">
            <a:extLst>
              <a:ext uri="{FF2B5EF4-FFF2-40B4-BE49-F238E27FC236}">
                <a16:creationId xmlns:a16="http://schemas.microsoft.com/office/drawing/2014/main" id="{C53B53DB-82E4-427E-9503-905DCD6375A7}"/>
              </a:ext>
            </a:extLst>
          </p:cNvPr>
          <p:cNvSpPr txBox="1"/>
          <p:nvPr/>
        </p:nvSpPr>
        <p:spPr>
          <a:xfrm>
            <a:off x="7814412" y="5436705"/>
            <a:ext cx="2208104" cy="369332"/>
          </a:xfrm>
          <a:prstGeom prst="rect">
            <a:avLst/>
          </a:prstGeom>
          <a:noFill/>
        </p:spPr>
        <p:txBody>
          <a:bodyPr wrap="none" rtlCol="0">
            <a:spAutoFit/>
          </a:bodyPr>
          <a:lstStyle/>
          <a:p>
            <a:pPr algn="ctr"/>
            <a:r>
              <a:rPr lang="ru-RU" dirty="0"/>
              <a:t>Оптическое волокно</a:t>
            </a:r>
          </a:p>
        </p:txBody>
      </p:sp>
    </p:spTree>
    <p:extLst>
      <p:ext uri="{BB962C8B-B14F-4D97-AF65-F5344CB8AC3E}">
        <p14:creationId xmlns:p14="http://schemas.microsoft.com/office/powerpoint/2010/main" val="202798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hapter_6_Student_FINAL_ru-2-6-1">
            <a:extLst>
              <a:ext uri="{FF2B5EF4-FFF2-40B4-BE49-F238E27FC236}">
                <a16:creationId xmlns:a16="http://schemas.microsoft.com/office/drawing/2014/main" id="{2547FE25-877C-7C5A-2E46-D5070259F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3431" y="1772816"/>
            <a:ext cx="5545138" cy="4032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5">
            <a:extLst>
              <a:ext uri="{FF2B5EF4-FFF2-40B4-BE49-F238E27FC236}">
                <a16:creationId xmlns:a16="http://schemas.microsoft.com/office/drawing/2014/main" id="{37338324-8C3E-3704-170F-ED03EC02823D}"/>
              </a:ext>
            </a:extLst>
          </p:cNvPr>
          <p:cNvSpPr>
            <a:spLocks noChangeArrowheads="1"/>
          </p:cNvSpPr>
          <p:nvPr/>
        </p:nvSpPr>
        <p:spPr bwMode="auto">
          <a:xfrm>
            <a:off x="1524000" y="315264"/>
            <a:ext cx="91440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4000" dirty="0">
                <a:solidFill>
                  <a:srgbClr val="000099"/>
                </a:solidFill>
                <a:latin typeface="Times New Roman" panose="02020603050405020304" pitchFamily="18" charset="0"/>
                <a:cs typeface="Times New Roman" panose="02020603050405020304" pitchFamily="18" charset="0"/>
              </a:rPr>
              <a:t>Конструкция коаксиального  кабеля:</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3D75AFB-87DC-3B89-C35D-EB572502EAAD}"/>
              </a:ext>
            </a:extLst>
          </p:cNvPr>
          <p:cNvSpPr>
            <a:spLocks noChangeArrowheads="1"/>
          </p:cNvSpPr>
          <p:nvPr/>
        </p:nvSpPr>
        <p:spPr bwMode="auto">
          <a:xfrm>
            <a:off x="1919288" y="3500438"/>
            <a:ext cx="84963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3556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2400">
                <a:latin typeface="Times New Roman" panose="02020603050405020304" pitchFamily="18" charset="0"/>
              </a:rPr>
              <a:t>Коаксиальный  кабель в основном применяется в топологии типа «шина». При этом на концах кабеля обязательно должны устанавливаться терминаторы для предотвращения внутренних отражений сигнала, причем один из терминаторов должен быть заземлен. В настоящее время считается, что коаксиальный кабель устарел, в большинстве случаев его вполне может заменить витая пара или оптоволоконный кабель. </a:t>
            </a:r>
            <a:endParaRPr lang="en-US" altLang="ru-RU" sz="2400">
              <a:latin typeface="Times New Roman" panose="02020603050405020304" pitchFamily="18" charset="0"/>
            </a:endParaRPr>
          </a:p>
        </p:txBody>
      </p:sp>
      <p:pic>
        <p:nvPicPr>
          <p:cNvPr id="25603" name="Picture 3" descr="http://vtk34.narod.ru/suprun_kts/lekcii/IMG/cxema28.gif">
            <a:extLst>
              <a:ext uri="{FF2B5EF4-FFF2-40B4-BE49-F238E27FC236}">
                <a16:creationId xmlns:a16="http://schemas.microsoft.com/office/drawing/2014/main" id="{FF44DE25-C773-9448-C446-9825A29B24F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74825" y="1412876"/>
            <a:ext cx="867568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a:extLst>
              <a:ext uri="{FF2B5EF4-FFF2-40B4-BE49-F238E27FC236}">
                <a16:creationId xmlns:a16="http://schemas.microsoft.com/office/drawing/2014/main" id="{ECEF0E5D-EBBB-DD8B-B327-18F0F9FCADA6}"/>
              </a:ext>
            </a:extLst>
          </p:cNvPr>
          <p:cNvSpPr>
            <a:spLocks noChangeArrowheads="1"/>
          </p:cNvSpPr>
          <p:nvPr/>
        </p:nvSpPr>
        <p:spPr bwMode="auto">
          <a:xfrm>
            <a:off x="1524000" y="188914"/>
            <a:ext cx="914400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4000" dirty="0">
                <a:solidFill>
                  <a:srgbClr val="000099"/>
                </a:solidFill>
                <a:latin typeface="Times New Roman" panose="02020603050405020304" pitchFamily="18" charset="0"/>
                <a:cs typeface="Times New Roman" panose="02020603050405020304" pitchFamily="18" charset="0"/>
              </a:rPr>
              <a:t>Характеристика  коаксиального  кабеля: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FD1C4AA4-F94A-C983-B36B-702B6267A3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2839" b="10631"/>
          <a:stretch>
            <a:fillRect/>
          </a:stretch>
        </p:blipFill>
        <p:spPr bwMode="auto">
          <a:xfrm>
            <a:off x="2279651" y="1052514"/>
            <a:ext cx="7343775" cy="467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99"/>
                </a:solidFill>
                <a:miter lim="800000"/>
                <a:headEnd/>
                <a:tailEnd/>
              </a14:hiddenLine>
            </a:ext>
          </a:extLst>
        </p:spPr>
      </p:pic>
      <p:sp>
        <p:nvSpPr>
          <p:cNvPr id="26627" name="Text Box 3">
            <a:extLst>
              <a:ext uri="{FF2B5EF4-FFF2-40B4-BE49-F238E27FC236}">
                <a16:creationId xmlns:a16="http://schemas.microsoft.com/office/drawing/2014/main" id="{5C8B6541-B267-6B44-4D08-891CFF4C2409}"/>
              </a:ext>
            </a:extLst>
          </p:cNvPr>
          <p:cNvSpPr txBox="1">
            <a:spLocks noChangeArrowheads="1"/>
          </p:cNvSpPr>
          <p:nvPr/>
        </p:nvSpPr>
        <p:spPr bwMode="auto">
          <a:xfrm>
            <a:off x="2870459" y="221514"/>
            <a:ext cx="6769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ru-RU" altLang="ru-RU" sz="4000" dirty="0">
                <a:solidFill>
                  <a:srgbClr val="000099"/>
                </a:solidFill>
                <a:latin typeface="Times New Roman" panose="02020603050405020304" pitchFamily="18" charset="0"/>
                <a:cs typeface="Times New Roman" panose="02020603050405020304" pitchFamily="18" charset="0"/>
              </a:rPr>
              <a:t>Типы коннекторов </a:t>
            </a:r>
          </a:p>
        </p:txBody>
      </p:sp>
      <p:pic>
        <p:nvPicPr>
          <p:cNvPr id="26628" name="Picture 4" descr="Chapter_6_Student_FINAL_ru-3-6-2">
            <a:extLst>
              <a:ext uri="{FF2B5EF4-FFF2-40B4-BE49-F238E27FC236}">
                <a16:creationId xmlns:a16="http://schemas.microsoft.com/office/drawing/2014/main" id="{B42A0261-79BC-EA4F-6084-D594970F1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1196976"/>
            <a:ext cx="41148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5">
            <a:extLst>
              <a:ext uri="{FF2B5EF4-FFF2-40B4-BE49-F238E27FC236}">
                <a16:creationId xmlns:a16="http://schemas.microsoft.com/office/drawing/2014/main" id="{EF36ADEA-A63C-33EC-E3C6-31F58F996E63}"/>
              </a:ext>
            </a:extLst>
          </p:cNvPr>
          <p:cNvSpPr>
            <a:spLocks noChangeArrowheads="1"/>
          </p:cNvSpPr>
          <p:nvPr/>
        </p:nvSpPr>
        <p:spPr bwMode="auto">
          <a:xfrm>
            <a:off x="1774825" y="5805489"/>
            <a:ext cx="86423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3651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400" dirty="0">
                <a:latin typeface="Times New Roman" panose="02020603050405020304" pitchFamily="18" charset="0"/>
              </a:rPr>
              <a:t>Коннектор (</a:t>
            </a:r>
            <a:r>
              <a:rPr lang="en-US" altLang="ru-RU" sz="2400" dirty="0">
                <a:latin typeface="Times New Roman" panose="02020603050405020304" pitchFamily="18" charset="0"/>
              </a:rPr>
              <a:t>BNC</a:t>
            </a:r>
            <a:r>
              <a:rPr lang="ru-RU" altLang="ru-RU" sz="2400" dirty="0">
                <a:latin typeface="Times New Roman" panose="02020603050405020304" pitchFamily="18" charset="0"/>
              </a:rPr>
              <a:t>)  для объединения частей коаксиального кабеля и для соединения сетевого адаптера с кабелем.</a:t>
            </a:r>
          </a:p>
        </p:txBody>
      </p:sp>
      <p:sp>
        <p:nvSpPr>
          <p:cNvPr id="26630" name="AutoShape 6">
            <a:extLst>
              <a:ext uri="{FF2B5EF4-FFF2-40B4-BE49-F238E27FC236}">
                <a16:creationId xmlns:a16="http://schemas.microsoft.com/office/drawing/2014/main" id="{00310912-E9C7-0A5D-E855-C811BCC25E83}"/>
              </a:ext>
            </a:extLst>
          </p:cNvPr>
          <p:cNvSpPr>
            <a:spLocks noChangeArrowheads="1"/>
          </p:cNvSpPr>
          <p:nvPr/>
        </p:nvSpPr>
        <p:spPr bwMode="auto">
          <a:xfrm>
            <a:off x="2279651" y="1052514"/>
            <a:ext cx="7345363" cy="4681537"/>
          </a:xfrm>
          <a:prstGeom prst="roundRect">
            <a:avLst>
              <a:gd name="adj" fmla="val 4782"/>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0E28DF9-6930-DA64-259E-B650C5BA97CF}"/>
              </a:ext>
            </a:extLst>
          </p:cNvPr>
          <p:cNvSpPr>
            <a:spLocks noChangeArrowheads="1"/>
          </p:cNvSpPr>
          <p:nvPr/>
        </p:nvSpPr>
        <p:spPr bwMode="auto">
          <a:xfrm>
            <a:off x="4367213" y="24003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sp>
        <p:nvSpPr>
          <p:cNvPr id="27651" name="Text Box 3">
            <a:extLst>
              <a:ext uri="{FF2B5EF4-FFF2-40B4-BE49-F238E27FC236}">
                <a16:creationId xmlns:a16="http://schemas.microsoft.com/office/drawing/2014/main" id="{EB4B5648-E593-4FB3-9350-5D08F5E4642B}"/>
              </a:ext>
            </a:extLst>
          </p:cNvPr>
          <p:cNvSpPr txBox="1">
            <a:spLocks noChangeArrowheads="1"/>
          </p:cNvSpPr>
          <p:nvPr/>
        </p:nvSpPr>
        <p:spPr bwMode="auto">
          <a:xfrm>
            <a:off x="3000375" y="1"/>
            <a:ext cx="64087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ru-RU" altLang="ru-RU" sz="4000" dirty="0">
                <a:solidFill>
                  <a:srgbClr val="000099"/>
                </a:solidFill>
                <a:latin typeface="Times New Roman" panose="02020603050405020304" pitchFamily="18" charset="0"/>
                <a:cs typeface="Times New Roman" panose="02020603050405020304" pitchFamily="18" charset="0"/>
              </a:rPr>
              <a:t>Витая пара</a:t>
            </a:r>
          </a:p>
        </p:txBody>
      </p:sp>
      <p:grpSp>
        <p:nvGrpSpPr>
          <p:cNvPr id="27652" name="Group 4">
            <a:extLst>
              <a:ext uri="{FF2B5EF4-FFF2-40B4-BE49-F238E27FC236}">
                <a16:creationId xmlns:a16="http://schemas.microsoft.com/office/drawing/2014/main" id="{81E6E109-B19B-E5B2-BAC8-ADAB492192FC}"/>
              </a:ext>
            </a:extLst>
          </p:cNvPr>
          <p:cNvGrpSpPr>
            <a:grpSpLocks/>
          </p:cNvGrpSpPr>
          <p:nvPr/>
        </p:nvGrpSpPr>
        <p:grpSpPr bwMode="auto">
          <a:xfrm>
            <a:off x="1992314" y="692150"/>
            <a:ext cx="8135937" cy="2736850"/>
            <a:chOff x="204" y="572"/>
            <a:chExt cx="5398" cy="1905"/>
          </a:xfrm>
        </p:grpSpPr>
        <p:sp>
          <p:nvSpPr>
            <p:cNvPr id="27654" name="Rectangle 5">
              <a:extLst>
                <a:ext uri="{FF2B5EF4-FFF2-40B4-BE49-F238E27FC236}">
                  <a16:creationId xmlns:a16="http://schemas.microsoft.com/office/drawing/2014/main" id="{796DCC69-518D-79BF-A27A-AE8F869EF39A}"/>
                </a:ext>
              </a:extLst>
            </p:cNvPr>
            <p:cNvSpPr>
              <a:spLocks noChangeArrowheads="1"/>
            </p:cNvSpPr>
            <p:nvPr/>
          </p:nvSpPr>
          <p:spPr bwMode="auto">
            <a:xfrm>
              <a:off x="2971" y="572"/>
              <a:ext cx="2631" cy="1815"/>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sp>
          <p:nvSpPr>
            <p:cNvPr id="27655" name="Rectangle 6">
              <a:extLst>
                <a:ext uri="{FF2B5EF4-FFF2-40B4-BE49-F238E27FC236}">
                  <a16:creationId xmlns:a16="http://schemas.microsoft.com/office/drawing/2014/main" id="{E7AF2282-03A9-9F4E-DCB8-A64AEEABF98B}"/>
                </a:ext>
              </a:extLst>
            </p:cNvPr>
            <p:cNvSpPr>
              <a:spLocks noChangeArrowheads="1"/>
            </p:cNvSpPr>
            <p:nvPr/>
          </p:nvSpPr>
          <p:spPr bwMode="auto">
            <a:xfrm>
              <a:off x="204" y="572"/>
              <a:ext cx="2631" cy="1815"/>
            </a:xfrm>
            <a:prstGeom prst="rect">
              <a:avLst/>
            </a:prstGeom>
            <a:solidFill>
              <a:srgbClr val="FFFF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pic>
          <p:nvPicPr>
            <p:cNvPr id="27656" name="Picture 7" descr="Chapter_6_Student_FINAL_ru-3-6-3">
              <a:extLst>
                <a:ext uri="{FF2B5EF4-FFF2-40B4-BE49-F238E27FC236}">
                  <a16:creationId xmlns:a16="http://schemas.microsoft.com/office/drawing/2014/main" id="{294CFAC7-4F36-927C-24AE-9A3BFA6F5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 y="663"/>
              <a:ext cx="2313" cy="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8" descr="защищенная витая пара">
              <a:extLst>
                <a:ext uri="{FF2B5EF4-FFF2-40B4-BE49-F238E27FC236}">
                  <a16:creationId xmlns:a16="http://schemas.microsoft.com/office/drawing/2014/main" id="{0708AE9C-D9AE-75FC-20B1-68DEFB1B5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1" y="657"/>
              <a:ext cx="2314" cy="1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AutoShape 9">
              <a:extLst>
                <a:ext uri="{FF2B5EF4-FFF2-40B4-BE49-F238E27FC236}">
                  <a16:creationId xmlns:a16="http://schemas.microsoft.com/office/drawing/2014/main" id="{C48710FD-C9C2-FE4F-40F4-247E688E7E63}"/>
                </a:ext>
              </a:extLst>
            </p:cNvPr>
            <p:cNvSpPr>
              <a:spLocks noChangeArrowheads="1"/>
            </p:cNvSpPr>
            <p:nvPr/>
          </p:nvSpPr>
          <p:spPr bwMode="auto">
            <a:xfrm>
              <a:off x="204" y="572"/>
              <a:ext cx="2631" cy="1815"/>
            </a:xfrm>
            <a:prstGeom prst="roundRect">
              <a:avLst>
                <a:gd name="adj" fmla="val 5125"/>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sp>
          <p:nvSpPr>
            <p:cNvPr id="27659" name="AutoShape 10">
              <a:extLst>
                <a:ext uri="{FF2B5EF4-FFF2-40B4-BE49-F238E27FC236}">
                  <a16:creationId xmlns:a16="http://schemas.microsoft.com/office/drawing/2014/main" id="{F9496378-1444-2983-211C-AD9025494C20}"/>
                </a:ext>
              </a:extLst>
            </p:cNvPr>
            <p:cNvSpPr>
              <a:spLocks noChangeArrowheads="1"/>
            </p:cNvSpPr>
            <p:nvPr/>
          </p:nvSpPr>
          <p:spPr bwMode="auto">
            <a:xfrm>
              <a:off x="2971" y="572"/>
              <a:ext cx="2631" cy="1815"/>
            </a:xfrm>
            <a:prstGeom prst="roundRect">
              <a:avLst>
                <a:gd name="adj" fmla="val 7162"/>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sp>
          <p:nvSpPr>
            <p:cNvPr id="27660" name="AutoShape 11">
              <a:extLst>
                <a:ext uri="{FF2B5EF4-FFF2-40B4-BE49-F238E27FC236}">
                  <a16:creationId xmlns:a16="http://schemas.microsoft.com/office/drawing/2014/main" id="{42088699-E97A-F3FE-1C04-B8ACA87DD03D}"/>
                </a:ext>
              </a:extLst>
            </p:cNvPr>
            <p:cNvSpPr>
              <a:spLocks noChangeArrowheads="1"/>
            </p:cNvSpPr>
            <p:nvPr/>
          </p:nvSpPr>
          <p:spPr bwMode="auto">
            <a:xfrm>
              <a:off x="748" y="2251"/>
              <a:ext cx="1724" cy="226"/>
            </a:xfrm>
            <a:prstGeom prst="flowChartTerminator">
              <a:avLst/>
            </a:prstGeom>
            <a:solidFill>
              <a:srgbClr val="FFFFFF"/>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latin typeface="Times New Roman" panose="02020603050405020304" pitchFamily="18" charset="0"/>
                </a:rPr>
                <a:t>Неэкранированная</a:t>
              </a:r>
            </a:p>
          </p:txBody>
        </p:sp>
        <p:sp>
          <p:nvSpPr>
            <p:cNvPr id="27661" name="AutoShape 12">
              <a:extLst>
                <a:ext uri="{FF2B5EF4-FFF2-40B4-BE49-F238E27FC236}">
                  <a16:creationId xmlns:a16="http://schemas.microsoft.com/office/drawing/2014/main" id="{96343667-FD01-D9EA-FC05-87460E1AF854}"/>
                </a:ext>
              </a:extLst>
            </p:cNvPr>
            <p:cNvSpPr>
              <a:spLocks noChangeArrowheads="1"/>
            </p:cNvSpPr>
            <p:nvPr/>
          </p:nvSpPr>
          <p:spPr bwMode="auto">
            <a:xfrm>
              <a:off x="3334" y="2251"/>
              <a:ext cx="1724" cy="226"/>
            </a:xfrm>
            <a:prstGeom prst="flowChartTerminator">
              <a:avLst/>
            </a:prstGeom>
            <a:solidFill>
              <a:srgbClr val="FFFFFF"/>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800" b="1">
                  <a:latin typeface="Times New Roman" panose="02020603050405020304" pitchFamily="18" charset="0"/>
                </a:rPr>
                <a:t>Экранированная</a:t>
              </a:r>
            </a:p>
          </p:txBody>
        </p:sp>
      </p:grpSp>
      <p:sp>
        <p:nvSpPr>
          <p:cNvPr id="27653" name="Text Box 19">
            <a:extLst>
              <a:ext uri="{FF2B5EF4-FFF2-40B4-BE49-F238E27FC236}">
                <a16:creationId xmlns:a16="http://schemas.microsoft.com/office/drawing/2014/main" id="{88E082EF-89D9-82C4-7B0E-94643C838F6E}"/>
              </a:ext>
            </a:extLst>
          </p:cNvPr>
          <p:cNvSpPr txBox="1">
            <a:spLocks noChangeArrowheads="1"/>
          </p:cNvSpPr>
          <p:nvPr/>
        </p:nvSpPr>
        <p:spPr bwMode="auto">
          <a:xfrm>
            <a:off x="1774826" y="3573464"/>
            <a:ext cx="8893175" cy="307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3635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5000"/>
              </a:lnSpc>
              <a:buFontTx/>
              <a:buNone/>
            </a:pPr>
            <a:r>
              <a:rPr lang="ru-RU" altLang="ru-RU" sz="1800">
                <a:latin typeface="Times New Roman" panose="02020603050405020304" pitchFamily="18" charset="0"/>
              </a:rPr>
              <a:t>Витая  пара представляет собой одну или несколько пар изолированных проводников скрученных между собой и покрытых пластиковой оболочкой. Используется в топологии «звезда».</a:t>
            </a:r>
          </a:p>
          <a:p>
            <a:pPr eaLnBrk="1" hangingPunct="1">
              <a:spcBef>
                <a:spcPct val="0"/>
              </a:spcBef>
              <a:buFontTx/>
              <a:buNone/>
            </a:pPr>
            <a:r>
              <a:rPr lang="ru-RU" altLang="ru-RU" sz="1800">
                <a:latin typeface="Times New Roman" panose="02020603050405020304" pitchFamily="18" charset="0"/>
              </a:rPr>
              <a:t>Каждая пара проводов для защиты от переходного затухания, вызванного электромагнитными помехами от соседних пар и внешних источников, скручивается с различным шагом – количеством витков на дюйм. Так же каждая витая пара имеет свою расцветку. Используемые для каждой жилы цвета определены в стандарте TIA/EIA-T568-A:</a:t>
            </a:r>
            <a:r>
              <a:rPr lang="en-US" altLang="ru-RU" sz="1800">
                <a:latin typeface="Times New Roman" panose="02020603050405020304" pitchFamily="18" charset="0"/>
              </a:rPr>
              <a:t> </a:t>
            </a:r>
            <a:r>
              <a:rPr lang="ru-RU" altLang="ru-RU" sz="1800">
                <a:latin typeface="Times New Roman" panose="02020603050405020304" pitchFamily="18" charset="0"/>
              </a:rPr>
              <a:t>	пара 1 – синий/белый с синей полоской;</a:t>
            </a:r>
          </a:p>
          <a:p>
            <a:pPr eaLnBrk="1" hangingPunct="1">
              <a:spcBef>
                <a:spcPct val="0"/>
              </a:spcBef>
              <a:buFontTx/>
              <a:buNone/>
            </a:pPr>
            <a:r>
              <a:rPr lang="ru-RU" altLang="ru-RU" sz="1800">
                <a:latin typeface="Times New Roman" panose="02020603050405020304" pitchFamily="18" charset="0"/>
              </a:rPr>
              <a:t>	пара 2 - оранжевый/белый с оранжевой полоской;</a:t>
            </a:r>
          </a:p>
          <a:p>
            <a:pPr eaLnBrk="1" hangingPunct="1">
              <a:spcBef>
                <a:spcPct val="0"/>
              </a:spcBef>
              <a:buFontTx/>
              <a:buNone/>
            </a:pPr>
            <a:r>
              <a:rPr lang="ru-RU" altLang="ru-RU" sz="1800">
                <a:latin typeface="Times New Roman" panose="02020603050405020304" pitchFamily="18" charset="0"/>
              </a:rPr>
              <a:t>	пара 3 - зелёный/белый с зелёной полоской;</a:t>
            </a:r>
          </a:p>
          <a:p>
            <a:pPr eaLnBrk="1" hangingPunct="1">
              <a:spcBef>
                <a:spcPct val="0"/>
              </a:spcBef>
              <a:buFontTx/>
              <a:buNone/>
            </a:pPr>
            <a:r>
              <a:rPr lang="ru-RU" altLang="ru-RU" sz="1800">
                <a:latin typeface="Times New Roman" panose="02020603050405020304" pitchFamily="18" charset="0"/>
              </a:rPr>
              <a:t>	пара 4 - коричневый/белый с коричневой полоской</a:t>
            </a:r>
            <a:r>
              <a:rPr lang="ru-RU" altLang="ru-RU" sz="1800">
                <a:latin typeface="Monotype Corsiva" panose="03010101010201010101" pitchFamily="66"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8A1C43C4-FC4B-C4E7-60B0-4A568194AA17}"/>
              </a:ext>
            </a:extLst>
          </p:cNvPr>
          <p:cNvSpPr>
            <a:spLocks noChangeArrowheads="1"/>
          </p:cNvSpPr>
          <p:nvPr/>
        </p:nvSpPr>
        <p:spPr bwMode="auto">
          <a:xfrm>
            <a:off x="4367213" y="24003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sp>
        <p:nvSpPr>
          <p:cNvPr id="28675" name="Text Box 3">
            <a:extLst>
              <a:ext uri="{FF2B5EF4-FFF2-40B4-BE49-F238E27FC236}">
                <a16:creationId xmlns:a16="http://schemas.microsoft.com/office/drawing/2014/main" id="{5274D7EF-04E4-8EDF-9F83-1DDB3C906DA3}"/>
              </a:ext>
            </a:extLst>
          </p:cNvPr>
          <p:cNvSpPr txBox="1">
            <a:spLocks noChangeArrowheads="1"/>
          </p:cNvSpPr>
          <p:nvPr/>
        </p:nvSpPr>
        <p:spPr bwMode="auto">
          <a:xfrm>
            <a:off x="3000375" y="1"/>
            <a:ext cx="64087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ru-RU" altLang="ru-RU" sz="4000" dirty="0">
                <a:solidFill>
                  <a:srgbClr val="000099"/>
                </a:solidFill>
                <a:latin typeface="Times New Roman" panose="02020603050405020304" pitchFamily="18" charset="0"/>
                <a:cs typeface="Times New Roman" panose="02020603050405020304" pitchFamily="18" charset="0"/>
              </a:rPr>
              <a:t>Разъем </a:t>
            </a:r>
            <a:r>
              <a:rPr lang="en-US" altLang="ru-RU" sz="4000" dirty="0">
                <a:solidFill>
                  <a:srgbClr val="000099"/>
                </a:solidFill>
                <a:latin typeface="Times New Roman" panose="02020603050405020304" pitchFamily="18" charset="0"/>
                <a:cs typeface="Times New Roman" panose="02020603050405020304" pitchFamily="18" charset="0"/>
              </a:rPr>
              <a:t>RJ-45</a:t>
            </a:r>
            <a:endParaRPr lang="ru-RU" altLang="ru-RU" sz="4000" dirty="0">
              <a:solidFill>
                <a:srgbClr val="000099"/>
              </a:solidFill>
              <a:latin typeface="Times New Roman" panose="02020603050405020304" pitchFamily="18" charset="0"/>
              <a:cs typeface="Times New Roman" panose="02020603050405020304" pitchFamily="18" charset="0"/>
            </a:endParaRPr>
          </a:p>
        </p:txBody>
      </p:sp>
      <p:sp>
        <p:nvSpPr>
          <p:cNvPr id="28676" name="Rectangle 4">
            <a:extLst>
              <a:ext uri="{FF2B5EF4-FFF2-40B4-BE49-F238E27FC236}">
                <a16:creationId xmlns:a16="http://schemas.microsoft.com/office/drawing/2014/main" id="{E06DC454-53CE-0C25-2055-B4017869BD41}"/>
              </a:ext>
            </a:extLst>
          </p:cNvPr>
          <p:cNvSpPr>
            <a:spLocks noGrp="1" noChangeArrowheads="1"/>
          </p:cNvSpPr>
          <p:nvPr>
            <p:ph type="body" sz="half" idx="1"/>
          </p:nvPr>
        </p:nvSpPr>
        <p:spPr>
          <a:xfrm>
            <a:off x="6096001" y="2997201"/>
            <a:ext cx="4176713" cy="1223963"/>
          </a:xfrm>
          <a:noFill/>
        </p:spPr>
        <p:txBody>
          <a:bodyPr/>
          <a:lstStyle/>
          <a:p>
            <a:pPr marL="0" indent="365125" algn="just">
              <a:buNone/>
            </a:pPr>
            <a:r>
              <a:rPr lang="ru-RU" altLang="ru-RU" sz="2400">
                <a:latin typeface="Times New Roman" panose="02020603050405020304" pitchFamily="18" charset="0"/>
              </a:rPr>
              <a:t>Кабель «витая пара» завершается на обоих концах коннекторами RJ-45</a:t>
            </a:r>
            <a:r>
              <a:rPr lang="en-US" altLang="ru-RU" sz="2400">
                <a:latin typeface="Times New Roman" panose="02020603050405020304" pitchFamily="18" charset="0"/>
              </a:rPr>
              <a:t>.</a:t>
            </a:r>
            <a:r>
              <a:rPr lang="ru-RU" altLang="ru-RU" sz="2400">
                <a:latin typeface="Times New Roman" panose="02020603050405020304" pitchFamily="18" charset="0"/>
              </a:rPr>
              <a:t> </a:t>
            </a:r>
            <a:endParaRPr lang="en-US" altLang="ru-RU" sz="2400">
              <a:latin typeface="Times New Roman" panose="02020603050405020304" pitchFamily="18" charset="0"/>
            </a:endParaRPr>
          </a:p>
        </p:txBody>
      </p:sp>
      <p:sp>
        <p:nvSpPr>
          <p:cNvPr id="28677" name="Rectangle 6">
            <a:extLst>
              <a:ext uri="{FF2B5EF4-FFF2-40B4-BE49-F238E27FC236}">
                <a16:creationId xmlns:a16="http://schemas.microsoft.com/office/drawing/2014/main" id="{740CC32D-CEBF-093D-3C59-0B8C1AC3CF9A}"/>
              </a:ext>
            </a:extLst>
          </p:cNvPr>
          <p:cNvSpPr>
            <a:spLocks noChangeArrowheads="1"/>
          </p:cNvSpPr>
          <p:nvPr/>
        </p:nvSpPr>
        <p:spPr bwMode="auto">
          <a:xfrm>
            <a:off x="1774826" y="5438687"/>
            <a:ext cx="856932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651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2400">
                <a:latin typeface="Times New Roman" panose="02020603050405020304" pitchFamily="18" charset="0"/>
              </a:rPr>
              <a:t>В настоящее время, благодаря своей дешевизне и лёгкости в установке, является самым распространённым для построения локальных</a:t>
            </a:r>
            <a:r>
              <a:rPr lang="ru-RU" altLang="ru-RU" sz="2400"/>
              <a:t> </a:t>
            </a:r>
            <a:r>
              <a:rPr lang="ru-RU" altLang="ru-RU" sz="2400">
                <a:latin typeface="Times New Roman" panose="02020603050405020304" pitchFamily="18" charset="0"/>
              </a:rPr>
              <a:t>сетей.</a:t>
            </a:r>
          </a:p>
        </p:txBody>
      </p:sp>
      <p:pic>
        <p:nvPicPr>
          <p:cNvPr id="28678" name="Picture 7" descr="Chapter_6_Student_FINAL_ru-4-6-4">
            <a:extLst>
              <a:ext uri="{FF2B5EF4-FFF2-40B4-BE49-F238E27FC236}">
                <a16:creationId xmlns:a16="http://schemas.microsoft.com/office/drawing/2014/main" id="{DB4BA87C-8B5F-D3AE-92A9-6C92134BF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765176"/>
            <a:ext cx="4103687"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9">
            <a:extLst>
              <a:ext uri="{FF2B5EF4-FFF2-40B4-BE49-F238E27FC236}">
                <a16:creationId xmlns:a16="http://schemas.microsoft.com/office/drawing/2014/main" id="{34F4DC29-78FC-FD4E-932A-4A49C193DAA1}"/>
              </a:ext>
            </a:extLst>
          </p:cNvPr>
          <p:cNvSpPr>
            <a:spLocks noChangeArrowheads="1"/>
          </p:cNvSpPr>
          <p:nvPr/>
        </p:nvSpPr>
        <p:spPr bwMode="auto">
          <a:xfrm>
            <a:off x="1774826" y="4143287"/>
            <a:ext cx="88931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2619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400">
                <a:latin typeface="Times New Roman" panose="02020603050405020304" pitchFamily="18" charset="0"/>
              </a:rPr>
              <a:t>Позволяет передавать информацию со скоростью до </a:t>
            </a:r>
            <a:br>
              <a:rPr lang="ru-RU" altLang="ru-RU" sz="2400">
                <a:latin typeface="Times New Roman" panose="02020603050405020304" pitchFamily="18" charset="0"/>
              </a:rPr>
            </a:br>
            <a:r>
              <a:rPr lang="ru-RU" altLang="ru-RU" sz="2400">
                <a:latin typeface="Times New Roman" panose="02020603050405020304" pitchFamily="18" charset="0"/>
              </a:rPr>
              <a:t>100 Мбит/с, максимальная длина кабеля не может превышать </a:t>
            </a:r>
            <a:br>
              <a:rPr lang="ru-RU" altLang="ru-RU" sz="2400">
                <a:latin typeface="Times New Roman" panose="02020603050405020304" pitchFamily="18" charset="0"/>
              </a:rPr>
            </a:br>
            <a:r>
              <a:rPr lang="ru-RU" altLang="ru-RU" sz="2400">
                <a:latin typeface="Times New Roman" panose="02020603050405020304" pitchFamily="18" charset="0"/>
              </a:rPr>
              <a:t>100 м. Минимальная длина кабеля - 1м. </a:t>
            </a:r>
          </a:p>
        </p:txBody>
      </p:sp>
      <p:pic>
        <p:nvPicPr>
          <p:cNvPr id="28680" name="Picture 1" descr="240px-Rj45plug-8p8c">
            <a:extLst>
              <a:ext uri="{FF2B5EF4-FFF2-40B4-BE49-F238E27FC236}">
                <a16:creationId xmlns:a16="http://schemas.microsoft.com/office/drawing/2014/main" id="{FC53FFD8-A230-1981-E232-721813412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4" y="765176"/>
            <a:ext cx="2592387"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AutoShape 11">
            <a:extLst>
              <a:ext uri="{FF2B5EF4-FFF2-40B4-BE49-F238E27FC236}">
                <a16:creationId xmlns:a16="http://schemas.microsoft.com/office/drawing/2014/main" id="{1CF41A1F-CE74-72C4-67FC-DFC27BC1B921}"/>
              </a:ext>
            </a:extLst>
          </p:cNvPr>
          <p:cNvSpPr>
            <a:spLocks noChangeArrowheads="1"/>
          </p:cNvSpPr>
          <p:nvPr/>
        </p:nvSpPr>
        <p:spPr bwMode="auto">
          <a:xfrm>
            <a:off x="6888164" y="765175"/>
            <a:ext cx="2592387" cy="2159000"/>
          </a:xfrm>
          <a:prstGeom prst="roundRect">
            <a:avLst>
              <a:gd name="adj" fmla="val 11324"/>
            </a:avLst>
          </a:prstGeom>
          <a:noFill/>
          <a:ln w="19050">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7488" y="692696"/>
            <a:ext cx="3386305" cy="994172"/>
          </a:xfrm>
        </p:spPr>
        <p:txBody>
          <a:bodyPr>
            <a:normAutofit/>
          </a:bodyPr>
          <a:lstStyle/>
          <a:p>
            <a:r>
              <a:rPr lang="ru-RU" sz="3000" dirty="0">
                <a:latin typeface="Times New Roman" panose="02020603050405020304" pitchFamily="18" charset="0"/>
                <a:cs typeface="Times New Roman" panose="02020603050405020304" pitchFamily="18" charset="0"/>
              </a:rPr>
              <a:t>Прямой порядок обжима витой пары</a:t>
            </a:r>
          </a:p>
        </p:txBody>
      </p:sp>
      <p:sp>
        <p:nvSpPr>
          <p:cNvPr id="3" name="Прямоугольник 2"/>
          <p:cNvSpPr/>
          <p:nvPr/>
        </p:nvSpPr>
        <p:spPr>
          <a:xfrm>
            <a:off x="1487488" y="1823324"/>
            <a:ext cx="3551315" cy="1477328"/>
          </a:xfrm>
          <a:prstGeom prst="rect">
            <a:avLst/>
          </a:prstGeom>
        </p:spPr>
        <p:txBody>
          <a:bodyPr wrap="square">
            <a:spAutoFit/>
          </a:bodyPr>
          <a:lstStyle/>
          <a:p>
            <a:r>
              <a:rPr lang="ru-RU" sz="1800" dirty="0">
                <a:solidFill>
                  <a:srgbClr val="111111"/>
                </a:solidFill>
                <a:latin typeface="Times New Roman" panose="02020603050405020304" pitchFamily="18" charset="0"/>
                <a:cs typeface="Times New Roman" panose="02020603050405020304" pitchFamily="18" charset="0"/>
              </a:rPr>
              <a:t>Применяется в схемах "компьютер-свитч", когда кабель идёт от рабочей станции к </a:t>
            </a:r>
            <a:r>
              <a:rPr lang="ru-RU" sz="1800" dirty="0" err="1">
                <a:solidFill>
                  <a:srgbClr val="111111"/>
                </a:solidFill>
                <a:latin typeface="Times New Roman" panose="02020603050405020304" pitchFamily="18" charset="0"/>
                <a:cs typeface="Times New Roman" panose="02020603050405020304" pitchFamily="18" charset="0"/>
              </a:rPr>
              <a:t>свичу</a:t>
            </a:r>
            <a:r>
              <a:rPr lang="ru-RU" sz="1800" dirty="0">
                <a:solidFill>
                  <a:srgbClr val="111111"/>
                </a:solidFill>
                <a:latin typeface="Times New Roman" panose="02020603050405020304" pitchFamily="18" charset="0"/>
                <a:cs typeface="Times New Roman" panose="02020603050405020304" pitchFamily="18" charset="0"/>
              </a:rPr>
              <a:t>, концентратору или маршрутизатору.</a:t>
            </a:r>
            <a:endParaRPr lang="ru-RU" sz="1800" dirty="0">
              <a:latin typeface="Times New Roman" panose="02020603050405020304" pitchFamily="18" charset="0"/>
              <a:cs typeface="Times New Roman" panose="02020603050405020304" pitchFamily="18" charset="0"/>
            </a:endParaRPr>
          </a:p>
        </p:txBody>
      </p:sp>
      <p:pic>
        <p:nvPicPr>
          <p:cNvPr id="5122" name="Picture 2" descr="цветовая схема обжима RJ45 компьютер-свит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928" y="3930226"/>
            <a:ext cx="4601165" cy="2070524"/>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p:cNvSpPr txBox="1">
            <a:spLocks/>
          </p:cNvSpPr>
          <p:nvPr/>
        </p:nvSpPr>
        <p:spPr>
          <a:xfrm>
            <a:off x="6528048" y="692696"/>
            <a:ext cx="3839480" cy="994172"/>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000" dirty="0">
                <a:latin typeface="Times New Roman" panose="02020603050405020304" pitchFamily="18" charset="0"/>
                <a:cs typeface="Times New Roman" panose="02020603050405020304" pitchFamily="18" charset="0"/>
              </a:rPr>
              <a:t>Кросс-</a:t>
            </a:r>
            <a:r>
              <a:rPr lang="ru-RU" sz="3000" dirty="0" err="1">
                <a:latin typeface="Times New Roman" panose="02020603050405020304" pitchFamily="18" charset="0"/>
                <a:cs typeface="Times New Roman" panose="02020603050405020304" pitchFamily="18" charset="0"/>
              </a:rPr>
              <a:t>линковый</a:t>
            </a:r>
            <a:r>
              <a:rPr lang="ru-RU" sz="3000" dirty="0">
                <a:latin typeface="Times New Roman" panose="02020603050405020304" pitchFamily="18" charset="0"/>
                <a:cs typeface="Times New Roman" panose="02020603050405020304" pitchFamily="18" charset="0"/>
              </a:rPr>
              <a:t> (перекрёстный) порядок</a:t>
            </a:r>
          </a:p>
        </p:txBody>
      </p:sp>
      <p:sp>
        <p:nvSpPr>
          <p:cNvPr id="6" name="Прямоугольник 5"/>
          <p:cNvSpPr/>
          <p:nvPr/>
        </p:nvSpPr>
        <p:spPr>
          <a:xfrm>
            <a:off x="6528050" y="1823325"/>
            <a:ext cx="3551315" cy="646331"/>
          </a:xfrm>
          <a:prstGeom prst="rect">
            <a:avLst/>
          </a:prstGeom>
        </p:spPr>
        <p:txBody>
          <a:bodyPr wrap="square">
            <a:spAutoFit/>
          </a:bodyPr>
          <a:lstStyle/>
          <a:p>
            <a:r>
              <a:rPr lang="ru-RU" sz="1800" dirty="0">
                <a:solidFill>
                  <a:srgbClr val="111111"/>
                </a:solidFill>
                <a:latin typeface="Times New Roman" panose="02020603050405020304" pitchFamily="18" charset="0"/>
                <a:cs typeface="Times New Roman" panose="02020603050405020304" pitchFamily="18" charset="0"/>
              </a:rPr>
              <a:t>Применяется в схемах типа "компьютер-компьютер"</a:t>
            </a:r>
            <a:endParaRPr lang="ru-RU" sz="1800" dirty="0">
              <a:latin typeface="Times New Roman" panose="02020603050405020304" pitchFamily="18" charset="0"/>
              <a:cs typeface="Times New Roman" panose="02020603050405020304" pitchFamily="18" charset="0"/>
            </a:endParaRPr>
          </a:p>
        </p:txBody>
      </p:sp>
      <p:pic>
        <p:nvPicPr>
          <p:cNvPr id="5124" name="Picture 4" descr="цветовая схема обжима RJ45 компьютер-компьютер"/>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040" y="3849563"/>
            <a:ext cx="4601167" cy="20705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Прямая соединительная линия 6"/>
          <p:cNvCxnSpPr/>
          <p:nvPr/>
        </p:nvCxnSpPr>
        <p:spPr>
          <a:xfrm>
            <a:off x="6112100" y="857250"/>
            <a:ext cx="0" cy="51435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25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Картинки по запросу clipper rj45">
            <a:extLst>
              <a:ext uri="{FF2B5EF4-FFF2-40B4-BE49-F238E27FC236}">
                <a16:creationId xmlns:a16="http://schemas.microsoft.com/office/drawing/2014/main" id="{8494DB19-E03D-CB04-E1B0-FA0D7C66B46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7312" y="1694215"/>
            <a:ext cx="5335312" cy="2437404"/>
          </a:xfrm>
          <a:prstGeom prst="rect">
            <a:avLst/>
          </a:prstGeom>
          <a:noFill/>
          <a:ln>
            <a:noFill/>
          </a:ln>
        </p:spPr>
      </p:pic>
      <p:pic>
        <p:nvPicPr>
          <p:cNvPr id="6" name="Рисунок 5" descr="Картинки по запросу rj45 connector">
            <a:extLst>
              <a:ext uri="{FF2B5EF4-FFF2-40B4-BE49-F238E27FC236}">
                <a16:creationId xmlns:a16="http://schemas.microsoft.com/office/drawing/2014/main" id="{474FB7B1-CD3D-E18A-A49B-E51EF9BE7D8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45643" y="649987"/>
            <a:ext cx="1179830" cy="1179830"/>
          </a:xfrm>
          <a:prstGeom prst="rect">
            <a:avLst/>
          </a:prstGeom>
          <a:noFill/>
          <a:ln>
            <a:noFill/>
          </a:ln>
        </p:spPr>
      </p:pic>
      <p:sp>
        <p:nvSpPr>
          <p:cNvPr id="7" name="TextBox 6">
            <a:extLst>
              <a:ext uri="{FF2B5EF4-FFF2-40B4-BE49-F238E27FC236}">
                <a16:creationId xmlns:a16="http://schemas.microsoft.com/office/drawing/2014/main" id="{94F2505C-462C-6595-3F93-FBB853C2BADE}"/>
              </a:ext>
            </a:extLst>
          </p:cNvPr>
          <p:cNvSpPr txBox="1"/>
          <p:nvPr/>
        </p:nvSpPr>
        <p:spPr>
          <a:xfrm>
            <a:off x="7579098" y="3933056"/>
            <a:ext cx="2736390" cy="369332"/>
          </a:xfrm>
          <a:prstGeom prst="rect">
            <a:avLst/>
          </a:prstGeom>
          <a:noFill/>
        </p:spPr>
        <p:txBody>
          <a:bodyPr wrap="square" rtlCol="0">
            <a:spAutoFit/>
          </a:bodyPr>
          <a:lstStyle/>
          <a:p>
            <a:r>
              <a:rPr lang="ru-RU" dirty="0" err="1"/>
              <a:t>Кримпер</a:t>
            </a:r>
            <a:r>
              <a:rPr lang="ru-RU" dirty="0"/>
              <a:t> (обжим) </a:t>
            </a:r>
          </a:p>
        </p:txBody>
      </p:sp>
      <p:sp>
        <p:nvSpPr>
          <p:cNvPr id="8" name="TextBox 7">
            <a:extLst>
              <a:ext uri="{FF2B5EF4-FFF2-40B4-BE49-F238E27FC236}">
                <a16:creationId xmlns:a16="http://schemas.microsoft.com/office/drawing/2014/main" id="{7F18408C-EBCB-800E-A009-E55F897E197A}"/>
              </a:ext>
            </a:extLst>
          </p:cNvPr>
          <p:cNvSpPr txBox="1"/>
          <p:nvPr/>
        </p:nvSpPr>
        <p:spPr>
          <a:xfrm>
            <a:off x="900285" y="1772816"/>
            <a:ext cx="2470549" cy="461665"/>
          </a:xfrm>
          <a:prstGeom prst="rect">
            <a:avLst/>
          </a:prstGeom>
          <a:noFill/>
        </p:spPr>
        <p:txBody>
          <a:bodyPr wrap="none" rtlCol="0">
            <a:spAutoFit/>
          </a:bodyPr>
          <a:lstStyle/>
          <a:p>
            <a:r>
              <a:rPr lang="ru-RU" dirty="0"/>
              <a:t>Коннектор RJ45</a:t>
            </a:r>
          </a:p>
        </p:txBody>
      </p:sp>
      <p:pic>
        <p:nvPicPr>
          <p:cNvPr id="9" name="Рисунок 8" descr="Картинки по запросу витая пара">
            <a:extLst>
              <a:ext uri="{FF2B5EF4-FFF2-40B4-BE49-F238E27FC236}">
                <a16:creationId xmlns:a16="http://schemas.microsoft.com/office/drawing/2014/main" id="{724A0678-3DF2-7373-5D35-75CC6CFE6CC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3630" y="3284304"/>
            <a:ext cx="2736390" cy="1297503"/>
          </a:xfrm>
          <a:prstGeom prst="rect">
            <a:avLst/>
          </a:prstGeom>
          <a:noFill/>
          <a:ln>
            <a:noFill/>
          </a:ln>
        </p:spPr>
      </p:pic>
      <p:sp>
        <p:nvSpPr>
          <p:cNvPr id="10" name="TextBox 9">
            <a:extLst>
              <a:ext uri="{FF2B5EF4-FFF2-40B4-BE49-F238E27FC236}">
                <a16:creationId xmlns:a16="http://schemas.microsoft.com/office/drawing/2014/main" id="{EC92B9AA-2A9D-C40A-7A7A-836F8CC36842}"/>
              </a:ext>
            </a:extLst>
          </p:cNvPr>
          <p:cNvSpPr txBox="1"/>
          <p:nvPr/>
        </p:nvSpPr>
        <p:spPr>
          <a:xfrm>
            <a:off x="1033866" y="4131619"/>
            <a:ext cx="1313180" cy="369332"/>
          </a:xfrm>
          <a:prstGeom prst="rect">
            <a:avLst/>
          </a:prstGeom>
          <a:noFill/>
        </p:spPr>
        <p:txBody>
          <a:bodyPr wrap="none" rtlCol="0">
            <a:spAutoFit/>
          </a:bodyPr>
          <a:lstStyle/>
          <a:p>
            <a:pPr algn="ctr"/>
            <a:r>
              <a:rPr lang="en-US" dirty="0" err="1"/>
              <a:t>Витая</a:t>
            </a:r>
            <a:r>
              <a:rPr lang="en-US" dirty="0"/>
              <a:t> </a:t>
            </a:r>
            <a:r>
              <a:rPr lang="en-US" dirty="0" err="1"/>
              <a:t>пара</a:t>
            </a:r>
            <a:r>
              <a:rPr lang="en-US" dirty="0"/>
              <a:t> </a:t>
            </a:r>
            <a:endParaRPr lang="ru-RU" dirty="0"/>
          </a:p>
        </p:txBody>
      </p:sp>
      <p:pic>
        <p:nvPicPr>
          <p:cNvPr id="1026" name="Picture 2">
            <a:extLst>
              <a:ext uri="{FF2B5EF4-FFF2-40B4-BE49-F238E27FC236}">
                <a16:creationId xmlns:a16="http://schemas.microsoft.com/office/drawing/2014/main" id="{AA710ADF-5AE0-79B6-00F8-855E0A376D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833" y="796797"/>
            <a:ext cx="6686297" cy="436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85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455A8502-6BAB-5342-9327-F9967A5E1F93}"/>
              </a:ext>
            </a:extLst>
          </p:cNvPr>
          <p:cNvSpPr txBox="1">
            <a:spLocks noChangeArrowheads="1"/>
          </p:cNvSpPr>
          <p:nvPr/>
        </p:nvSpPr>
        <p:spPr bwMode="auto">
          <a:xfrm>
            <a:off x="2424114" y="1"/>
            <a:ext cx="7775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ru-RU" altLang="ru-RU" sz="4000" dirty="0">
                <a:solidFill>
                  <a:srgbClr val="000099"/>
                </a:solidFill>
                <a:latin typeface="Times New Roman" panose="02020603050405020304" pitchFamily="18" charset="0"/>
                <a:cs typeface="Times New Roman" panose="02020603050405020304" pitchFamily="18" charset="0"/>
              </a:rPr>
              <a:t>Оптоволоконный кабель</a:t>
            </a:r>
          </a:p>
        </p:txBody>
      </p:sp>
      <p:sp>
        <p:nvSpPr>
          <p:cNvPr id="31747" name="AutoShape 3">
            <a:extLst>
              <a:ext uri="{FF2B5EF4-FFF2-40B4-BE49-F238E27FC236}">
                <a16:creationId xmlns:a16="http://schemas.microsoft.com/office/drawing/2014/main" id="{01120C18-B970-8CE3-2FA7-EF9AC3DEAD9F}"/>
              </a:ext>
            </a:extLst>
          </p:cNvPr>
          <p:cNvSpPr>
            <a:spLocks noChangeArrowheads="1"/>
          </p:cNvSpPr>
          <p:nvPr/>
        </p:nvSpPr>
        <p:spPr bwMode="auto">
          <a:xfrm>
            <a:off x="309529" y="774701"/>
            <a:ext cx="6264275" cy="3455987"/>
          </a:xfrm>
          <a:prstGeom prst="roundRect">
            <a:avLst>
              <a:gd name="adj" fmla="val 5125"/>
            </a:avLst>
          </a:prstGeom>
          <a:solidFill>
            <a:srgbClr val="FFFFFF"/>
          </a:solidFill>
          <a:ln w="1905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pic>
        <p:nvPicPr>
          <p:cNvPr id="31748" name="Picture 5">
            <a:extLst>
              <a:ext uri="{FF2B5EF4-FFF2-40B4-BE49-F238E27FC236}">
                <a16:creationId xmlns:a16="http://schemas.microsoft.com/office/drawing/2014/main" id="{C46DC067-D24B-ADD3-0775-DD453EC0A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51" t="5493" r="12761" b="7770"/>
          <a:stretch>
            <a:fillRect/>
          </a:stretch>
        </p:blipFill>
        <p:spPr bwMode="auto">
          <a:xfrm>
            <a:off x="1028667" y="846137"/>
            <a:ext cx="4897437"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AutoShape 7">
            <a:extLst>
              <a:ext uri="{FF2B5EF4-FFF2-40B4-BE49-F238E27FC236}">
                <a16:creationId xmlns:a16="http://schemas.microsoft.com/office/drawing/2014/main" id="{3B35959E-7B6B-E1D7-1BDC-A314CCFE7A18}"/>
              </a:ext>
            </a:extLst>
          </p:cNvPr>
          <p:cNvSpPr>
            <a:spLocks noChangeArrowheads="1"/>
          </p:cNvSpPr>
          <p:nvPr/>
        </p:nvSpPr>
        <p:spPr bwMode="auto">
          <a:xfrm>
            <a:off x="335360" y="4310302"/>
            <a:ext cx="8280400" cy="2447925"/>
          </a:xfrm>
          <a:prstGeom prst="roundRect">
            <a:avLst>
              <a:gd name="adj" fmla="val 16667"/>
            </a:avLst>
          </a:prstGeom>
          <a:solidFill>
            <a:srgbClr val="FFFFFF"/>
          </a:solidFill>
          <a:ln w="19050">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pic>
        <p:nvPicPr>
          <p:cNvPr id="31750" name="Picture 6">
            <a:extLst>
              <a:ext uri="{FF2B5EF4-FFF2-40B4-BE49-F238E27FC236}">
                <a16:creationId xmlns:a16="http://schemas.microsoft.com/office/drawing/2014/main" id="{2B67A6B9-0D24-C2DE-A4D1-F4A168D7C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24" r="7216" b="17073"/>
          <a:stretch>
            <a:fillRect/>
          </a:stretch>
        </p:blipFill>
        <p:spPr bwMode="auto">
          <a:xfrm>
            <a:off x="694135" y="4454763"/>
            <a:ext cx="76327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0260004-1870-F24F-277F-2743F2EA274A}"/>
              </a:ext>
            </a:extLst>
          </p:cNvPr>
          <p:cNvSpPr txBox="1"/>
          <p:nvPr/>
        </p:nvSpPr>
        <p:spPr>
          <a:xfrm>
            <a:off x="6778359" y="920047"/>
            <a:ext cx="5104112" cy="2308324"/>
          </a:xfrm>
          <a:prstGeom prst="rect">
            <a:avLst/>
          </a:prstGeom>
          <a:noFill/>
        </p:spPr>
        <p:txBody>
          <a:bodyPr wrap="square">
            <a:spAutoFit/>
          </a:bodyPr>
          <a:lstStyle/>
          <a:p>
            <a:pPr marL="0" indent="355600" algn="just">
              <a:buNone/>
            </a:pPr>
            <a:r>
              <a:rPr lang="ru-RU" altLang="ru-RU" sz="1800" dirty="0">
                <a:latin typeface="Times New Roman" panose="02020603050405020304" pitchFamily="18" charset="0"/>
                <a:cs typeface="Times New Roman" panose="02020603050405020304" pitchFamily="18" charset="0"/>
              </a:rPr>
              <a:t>Информация по нему передается световым </a:t>
            </a:r>
            <a:r>
              <a:rPr lang="ru-RU" altLang="ru-RU" sz="1800" dirty="0" err="1">
                <a:latin typeface="Times New Roman" panose="02020603050405020304" pitchFamily="18" charset="0"/>
                <a:cs typeface="Times New Roman" panose="02020603050405020304" pitchFamily="18" charset="0"/>
              </a:rPr>
              <a:t>лучем</a:t>
            </a:r>
            <a:r>
              <a:rPr lang="ru-RU" altLang="ru-RU" sz="1800" dirty="0">
                <a:latin typeface="Times New Roman" panose="02020603050405020304" pitchFamily="18" charset="0"/>
                <a:cs typeface="Times New Roman" panose="02020603050405020304" pitchFamily="18" charset="0"/>
              </a:rPr>
              <a:t>. Главный его элемент - это прозрачное стекловолокно, по которому свет проходит на огромные расстояния с незначительным ослаблением. Оптоволоконный кабель обладает исключительными характеристиками по помехозащищенности и секретности передаваемой информации. </a:t>
            </a:r>
            <a:endParaRPr lang="ru-RU" altLang="ru-RU" b="1" dirty="0"/>
          </a:p>
        </p:txBody>
      </p:sp>
      <p:sp>
        <p:nvSpPr>
          <p:cNvPr id="5" name="TextBox 4">
            <a:extLst>
              <a:ext uri="{FF2B5EF4-FFF2-40B4-BE49-F238E27FC236}">
                <a16:creationId xmlns:a16="http://schemas.microsoft.com/office/drawing/2014/main" id="{7FB670C8-CE83-DC57-4B71-8ABC5A9656D8}"/>
              </a:ext>
            </a:extLst>
          </p:cNvPr>
          <p:cNvSpPr txBox="1"/>
          <p:nvPr/>
        </p:nvSpPr>
        <p:spPr>
          <a:xfrm>
            <a:off x="8974535" y="4230688"/>
            <a:ext cx="3081060" cy="2529923"/>
          </a:xfrm>
          <a:prstGeom prst="rect">
            <a:avLst/>
          </a:prstGeom>
          <a:noFill/>
        </p:spPr>
        <p:txBody>
          <a:bodyPr wrap="square">
            <a:spAutoFit/>
          </a:bodyPr>
          <a:lstStyle/>
          <a:p>
            <a:pPr eaLnBrk="1" hangingPunct="1">
              <a:lnSpc>
                <a:spcPct val="80000"/>
              </a:lnSpc>
              <a:buClr>
                <a:srgbClr val="000099"/>
              </a:buClr>
            </a:pPr>
            <a:r>
              <a:rPr lang="en-US" altLang="ru-RU" sz="1800"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Высокая сложность монтажа. </a:t>
            </a:r>
            <a:endParaRPr lang="en-US" altLang="ru-RU" sz="1800" dirty="0">
              <a:latin typeface="Times New Roman" panose="02020603050405020304" pitchFamily="18" charset="0"/>
              <a:cs typeface="Times New Roman" panose="02020603050405020304" pitchFamily="18" charset="0"/>
            </a:endParaRPr>
          </a:p>
          <a:p>
            <a:pPr eaLnBrk="1" hangingPunct="1">
              <a:lnSpc>
                <a:spcPct val="80000"/>
              </a:lnSpc>
              <a:buClr>
                <a:srgbClr val="000099"/>
              </a:buClr>
            </a:pPr>
            <a:endParaRPr lang="ru-RU" altLang="ru-RU" sz="1800" dirty="0">
              <a:latin typeface="Times New Roman" panose="02020603050405020304" pitchFamily="18" charset="0"/>
              <a:cs typeface="Times New Roman" panose="02020603050405020304" pitchFamily="18" charset="0"/>
            </a:endParaRPr>
          </a:p>
          <a:p>
            <a:pPr eaLnBrk="1" hangingPunct="1">
              <a:lnSpc>
                <a:spcPct val="80000"/>
              </a:lnSpc>
              <a:buClr>
                <a:srgbClr val="000099"/>
              </a:buClr>
            </a:pPr>
            <a:r>
              <a:rPr lang="en-US" altLang="ru-RU"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Используют для передачи данных только в одном направлении. </a:t>
            </a:r>
          </a:p>
          <a:p>
            <a:pPr eaLnBrk="1" hangingPunct="1">
              <a:lnSpc>
                <a:spcPct val="80000"/>
              </a:lnSpc>
              <a:buClr>
                <a:srgbClr val="000099"/>
              </a:buClr>
              <a:buFont typeface="Wingdings" panose="05000000000000000000" pitchFamily="2" charset="2"/>
              <a:buChar char="Ø"/>
            </a:pPr>
            <a:endParaRPr lang="ru-RU" altLang="ru-RU" sz="1800" dirty="0">
              <a:latin typeface="Times New Roman" panose="02020603050405020304" pitchFamily="18" charset="0"/>
              <a:cs typeface="Times New Roman" panose="02020603050405020304" pitchFamily="18" charset="0"/>
            </a:endParaRPr>
          </a:p>
          <a:p>
            <a:pPr eaLnBrk="1" hangingPunct="1">
              <a:lnSpc>
                <a:spcPct val="80000"/>
              </a:lnSpc>
              <a:buClr>
                <a:srgbClr val="000099"/>
              </a:buClr>
            </a:pPr>
            <a:r>
              <a:rPr lang="en-US" altLang="ru-RU" sz="1800"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Оптоволоконный кабель менее прочен, чем электрический.</a:t>
            </a:r>
          </a:p>
          <a:p>
            <a:pPr eaLnBrk="1" hangingPunct="1">
              <a:lnSpc>
                <a:spcPct val="80000"/>
              </a:lnSpc>
            </a:pPr>
            <a:endParaRPr lang="ru-RU" altLang="ru-RU" sz="1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C30722B3-A5F6-D813-AA09-60925745DA4E}"/>
              </a:ext>
            </a:extLst>
          </p:cNvPr>
          <p:cNvSpPr>
            <a:spLocks noGrp="1" noChangeArrowheads="1"/>
          </p:cNvSpPr>
          <p:nvPr>
            <p:ph type="title"/>
          </p:nvPr>
        </p:nvSpPr>
        <p:spPr>
          <a:xfrm>
            <a:off x="702442" y="168388"/>
            <a:ext cx="4679950" cy="792163"/>
          </a:xfrm>
          <a:noFill/>
        </p:spPr>
        <p:txBody>
          <a:bodyPr/>
          <a:lstStyle/>
          <a:p>
            <a:pPr eaLnBrk="1" hangingPunct="1"/>
            <a:r>
              <a:rPr lang="ru-RU" altLang="ru-RU" sz="4000" dirty="0">
                <a:solidFill>
                  <a:srgbClr val="000099"/>
                </a:solidFill>
                <a:latin typeface="Times New Roman" panose="02020603050405020304" pitchFamily="18" charset="0"/>
                <a:cs typeface="Times New Roman" panose="02020603050405020304" pitchFamily="18" charset="0"/>
              </a:rPr>
              <a:t>Беспроводные сети</a:t>
            </a:r>
            <a:endParaRPr lang="en-US" altLang="ru-RU" sz="4000" dirty="0">
              <a:solidFill>
                <a:srgbClr val="000099"/>
              </a:solidFill>
              <a:latin typeface="Times New Roman" panose="02020603050405020304" pitchFamily="18" charset="0"/>
              <a:cs typeface="Times New Roman" panose="02020603050405020304" pitchFamily="18" charset="0"/>
            </a:endParaRPr>
          </a:p>
        </p:txBody>
      </p:sp>
      <p:sp>
        <p:nvSpPr>
          <p:cNvPr id="34819" name="Rectangle 3">
            <a:extLst>
              <a:ext uri="{FF2B5EF4-FFF2-40B4-BE49-F238E27FC236}">
                <a16:creationId xmlns:a16="http://schemas.microsoft.com/office/drawing/2014/main" id="{91854CAC-E193-AD3E-7295-10257F8349FF}"/>
              </a:ext>
            </a:extLst>
          </p:cNvPr>
          <p:cNvSpPr>
            <a:spLocks noGrp="1" noChangeArrowheads="1"/>
          </p:cNvSpPr>
          <p:nvPr>
            <p:ph type="body" idx="1"/>
          </p:nvPr>
        </p:nvSpPr>
        <p:spPr>
          <a:xfrm>
            <a:off x="5673906" y="244657"/>
            <a:ext cx="6518094" cy="1431789"/>
          </a:xfrm>
        </p:spPr>
        <p:txBody>
          <a:bodyPr>
            <a:normAutofit lnSpcReduction="10000"/>
          </a:bodyPr>
          <a:lstStyle/>
          <a:p>
            <a:pPr marL="0" indent="0">
              <a:buNone/>
            </a:pPr>
            <a:r>
              <a:rPr lang="ru-RU" altLang="ru-RU" sz="2400" dirty="0">
                <a:latin typeface="Times New Roman" panose="02020603050405020304" pitchFamily="18" charset="0"/>
              </a:rPr>
              <a:t>Беспроводное соединение</a:t>
            </a:r>
            <a:r>
              <a:rPr lang="ru-RU" altLang="ru-RU" sz="2400" dirty="0">
                <a:latin typeface="Times New Roman" panose="02020603050405020304" pitchFamily="18" charset="0"/>
                <a:cs typeface="Times New Roman" panose="02020603050405020304" pitchFamily="18" charset="0"/>
              </a:rPr>
              <a:t> дает  возможность свободно перемещаться</a:t>
            </a:r>
            <a:r>
              <a:rPr lang="en-US" altLang="ru-RU" sz="2400" dirty="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rPr>
              <a:t>не нужен</a:t>
            </a:r>
            <a:r>
              <a:rPr lang="ru-RU" altLang="ru-RU" sz="2400" dirty="0">
                <a:latin typeface="Times New Roman" panose="02020603050405020304" pitchFamily="18" charset="0"/>
                <a:cs typeface="Times New Roman" panose="02020603050405020304" pitchFamily="18" charset="0"/>
              </a:rPr>
              <a:t> кабел</a:t>
            </a:r>
            <a:r>
              <a:rPr lang="ru-RU" altLang="ru-RU" sz="2400" dirty="0">
                <a:latin typeface="Times New Roman" panose="02020603050405020304" pitchFamily="18" charset="0"/>
              </a:rPr>
              <a:t>ь</a:t>
            </a:r>
            <a:r>
              <a:rPr lang="en-US" altLang="ru-RU" sz="2400" dirty="0">
                <a:latin typeface="Times New Roman" panose="02020603050405020304" pitchFamily="18" charset="0"/>
              </a:rPr>
              <a:t>)</a:t>
            </a:r>
            <a:r>
              <a:rPr lang="ru-RU" altLang="ru-RU" sz="2400" dirty="0">
                <a:latin typeface="Times New Roman" panose="02020603050405020304" pitchFamily="18" charset="0"/>
                <a:cs typeface="Times New Roman" panose="02020603050405020304" pitchFamily="18" charset="0"/>
              </a:rPr>
              <a:t>, сохраняя доступ к ресурсам сети, если вы  находитесь в пределах вещания</a:t>
            </a:r>
            <a:r>
              <a:rPr lang="ru-RU" altLang="ru-RU" dirty="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передатчика.</a:t>
            </a:r>
            <a:r>
              <a:rPr lang="ru-RU" altLang="ru-RU" dirty="0">
                <a:latin typeface="Times New Roman" panose="02020603050405020304" pitchFamily="18" charset="0"/>
              </a:rPr>
              <a:t> </a:t>
            </a:r>
            <a:endParaRPr lang="en-US" altLang="ru-RU" dirty="0">
              <a:latin typeface="Times New Roman" panose="02020603050405020304" pitchFamily="18" charset="0"/>
            </a:endParaRPr>
          </a:p>
        </p:txBody>
      </p:sp>
      <p:pic>
        <p:nvPicPr>
          <p:cNvPr id="34820" name="Picture 4" descr="Chapter_6_Student_FINAL_ru-7-6-6">
            <a:extLst>
              <a:ext uri="{FF2B5EF4-FFF2-40B4-BE49-F238E27FC236}">
                <a16:creationId xmlns:a16="http://schemas.microsoft.com/office/drawing/2014/main" id="{FEDF51FB-F1E6-A026-2FAF-4B52B0CC1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292" y="960551"/>
            <a:ext cx="403225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5">
            <a:extLst>
              <a:ext uri="{FF2B5EF4-FFF2-40B4-BE49-F238E27FC236}">
                <a16:creationId xmlns:a16="http://schemas.microsoft.com/office/drawing/2014/main" id="{5C14471D-3F5A-1628-1F95-359336876953}"/>
              </a:ext>
            </a:extLst>
          </p:cNvPr>
          <p:cNvSpPr>
            <a:spLocks noChangeArrowheads="1"/>
          </p:cNvSpPr>
          <p:nvPr/>
        </p:nvSpPr>
        <p:spPr bwMode="auto">
          <a:xfrm>
            <a:off x="563975" y="4414656"/>
            <a:ext cx="6049092" cy="219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563563">
              <a:spcBef>
                <a:spcPct val="20000"/>
              </a:spcBef>
              <a:buChar char="–"/>
              <a:defRPr sz="2800">
                <a:solidFill>
                  <a:schemeClr val="tx1"/>
                </a:solidFill>
                <a:latin typeface="Arial" panose="020B0604020202020204" pitchFamily="34" charset="0"/>
              </a:defRPr>
            </a:lvl2pPr>
            <a:lvl3pPr marL="1150938"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ru-RU" altLang="ru-RU" sz="2000" dirty="0">
                <a:latin typeface="Times New Roman" panose="02020603050405020304" pitchFamily="18" charset="0"/>
              </a:rPr>
              <a:t>Беспроводная линия связи строится в соответствии с простой схемой:</a:t>
            </a:r>
            <a:r>
              <a:rPr lang="en-US" altLang="ru-RU" sz="2000" dirty="0">
                <a:latin typeface="Times New Roman" panose="02020603050405020304" pitchFamily="18" charset="0"/>
              </a:rPr>
              <a:t> </a:t>
            </a:r>
            <a:r>
              <a:rPr lang="ru-RU" altLang="ru-RU" sz="2000" dirty="0">
                <a:latin typeface="Times New Roman" panose="02020603050405020304" pitchFamily="18" charset="0"/>
              </a:rPr>
              <a:t>Каждый узел оснащается антенной, которая одновременно является передатчиком и приемником электромагнитных волн. Электромагнитные волны распространяются в атмосфере или вакууме во всех направлениях или же в пределах определенного сектора.</a:t>
            </a:r>
          </a:p>
          <a:p>
            <a:pPr algn="just" eaLnBrk="1" hangingPunct="1">
              <a:spcBef>
                <a:spcPct val="50000"/>
              </a:spcBef>
              <a:buFontTx/>
              <a:buNone/>
            </a:pPr>
            <a:endParaRPr lang="ru-RU" altLang="ru-RU" sz="2000" dirty="0">
              <a:latin typeface="Times New Roman" panose="02020603050405020304" pitchFamily="18" charset="0"/>
            </a:endParaRPr>
          </a:p>
        </p:txBody>
      </p:sp>
      <p:sp>
        <p:nvSpPr>
          <p:cNvPr id="2" name="Oval 20">
            <a:extLst>
              <a:ext uri="{FF2B5EF4-FFF2-40B4-BE49-F238E27FC236}">
                <a16:creationId xmlns:a16="http://schemas.microsoft.com/office/drawing/2014/main" id="{63982C3D-7680-C347-D6C9-B58CD4C2A4D4}"/>
              </a:ext>
            </a:extLst>
          </p:cNvPr>
          <p:cNvSpPr>
            <a:spLocks noChangeArrowheads="1"/>
          </p:cNvSpPr>
          <p:nvPr/>
        </p:nvSpPr>
        <p:spPr bwMode="auto">
          <a:xfrm>
            <a:off x="6816724" y="1989139"/>
            <a:ext cx="4391843" cy="4319587"/>
          </a:xfrm>
          <a:prstGeom prst="ellipse">
            <a:avLst/>
          </a:prstGeom>
          <a:solidFill>
            <a:srgbClr val="969696">
              <a:alpha val="45882"/>
            </a:srgbClr>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1800">
              <a:latin typeface="Verdana" panose="020B0604030504040204" pitchFamily="34" charset="0"/>
            </a:endParaRPr>
          </a:p>
        </p:txBody>
      </p:sp>
      <p:pic>
        <p:nvPicPr>
          <p:cNvPr id="3" name="Picture 15" descr="j0280544">
            <a:extLst>
              <a:ext uri="{FF2B5EF4-FFF2-40B4-BE49-F238E27FC236}">
                <a16:creationId xmlns:a16="http://schemas.microsoft.com/office/drawing/2014/main" id="{CAA0E82A-72EF-0874-B60D-A0C80BF4D0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8293073" y="2015482"/>
            <a:ext cx="1033462" cy="2057400"/>
          </a:xfrm>
          <a:prstGeom prst="rect">
            <a:avLst/>
          </a:prstGeom>
        </p:spPr>
      </p:pic>
      <p:pic>
        <p:nvPicPr>
          <p:cNvPr id="4" name="Picture 16" descr="j0195340">
            <a:extLst>
              <a:ext uri="{FF2B5EF4-FFF2-40B4-BE49-F238E27FC236}">
                <a16:creationId xmlns:a16="http://schemas.microsoft.com/office/drawing/2014/main" id="{4B8C8BEC-6E68-B124-126E-62B70554D2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181851" y="3759201"/>
            <a:ext cx="1895475" cy="1420813"/>
          </a:xfrm>
          <a:prstGeom prst="rect">
            <a:avLst/>
          </a:prstGeom>
          <a:noFill/>
        </p:spPr>
      </p:pic>
      <p:pic>
        <p:nvPicPr>
          <p:cNvPr id="5" name="Picture 18" descr="j0303355">
            <a:extLst>
              <a:ext uri="{FF2B5EF4-FFF2-40B4-BE49-F238E27FC236}">
                <a16:creationId xmlns:a16="http://schemas.microsoft.com/office/drawing/2014/main" id="{A7F111FD-47AC-35B8-64FF-A3AF5591AEE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94539" y="5132388"/>
            <a:ext cx="885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j0238282">
            <a:extLst>
              <a:ext uri="{FF2B5EF4-FFF2-40B4-BE49-F238E27FC236}">
                <a16:creationId xmlns:a16="http://schemas.microsoft.com/office/drawing/2014/main" id="{5E169CBC-FF35-958A-EC26-BBEB777B33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36088" y="2781301"/>
            <a:ext cx="1008062"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1">
            <a:extLst>
              <a:ext uri="{FF2B5EF4-FFF2-40B4-BE49-F238E27FC236}">
                <a16:creationId xmlns:a16="http://schemas.microsoft.com/office/drawing/2014/main" id="{8E4D1A06-8204-D574-E293-78D7A06380CF}"/>
              </a:ext>
            </a:extLst>
          </p:cNvPr>
          <p:cNvSpPr txBox="1">
            <a:spLocks noChangeArrowheads="1"/>
          </p:cNvSpPr>
          <p:nvPr/>
        </p:nvSpPr>
        <p:spPr bwMode="auto">
          <a:xfrm>
            <a:off x="7161500" y="1589883"/>
            <a:ext cx="3565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ru-RU" altLang="ru-RU" sz="1600" dirty="0">
                <a:solidFill>
                  <a:srgbClr val="0000FF"/>
                </a:solidFill>
                <a:latin typeface="Times New Roman" panose="02020603050405020304" pitchFamily="18" charset="0"/>
              </a:rPr>
              <a:t>беспроводная сеть с базовой станцией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sz="quarter" idx="13"/>
          </p:nvPr>
        </p:nvSpPr>
        <p:spPr>
          <a:xfrm>
            <a:off x="3505200" y="1447800"/>
            <a:ext cx="6934200" cy="4267200"/>
          </a:xfrm>
        </p:spPr>
        <p:txBody>
          <a:bodyPr/>
          <a:lstStyle/>
          <a:p>
            <a:pPr marL="0" indent="0">
              <a:lnSpc>
                <a:spcPct val="200000"/>
              </a:lnSpc>
              <a:buNone/>
            </a:pPr>
            <a:r>
              <a:rPr lang="ru-RU" altLang="ru-RU" sz="2800" dirty="0"/>
              <a:t>  </a:t>
            </a:r>
            <a:endParaRPr lang="en-US" altLang="ru-RU" sz="2800" dirty="0"/>
          </a:p>
        </p:txBody>
      </p:sp>
      <p:pic>
        <p:nvPicPr>
          <p:cNvPr id="1026" name="Picture 2" descr="Картинки по запросу gfenby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1744" y="908720"/>
            <a:ext cx="50863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875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001979C0-5067-7477-DB93-617751DF1A04}"/>
              </a:ext>
            </a:extLst>
          </p:cNvPr>
          <p:cNvSpPr>
            <a:spLocks noGrp="1" noChangeArrowheads="1"/>
          </p:cNvSpPr>
          <p:nvPr>
            <p:ph type="body" idx="1"/>
          </p:nvPr>
        </p:nvSpPr>
        <p:spPr>
          <a:xfrm>
            <a:off x="4511824" y="406104"/>
            <a:ext cx="7534275" cy="2364084"/>
          </a:xfrm>
        </p:spPr>
        <p:txBody>
          <a:bodyPr/>
          <a:lstStyle/>
          <a:p>
            <a:pPr marL="0" indent="365125" algn="just">
              <a:lnSpc>
                <a:spcPct val="80000"/>
              </a:lnSpc>
              <a:buNone/>
            </a:pPr>
            <a:r>
              <a:rPr lang="ru-RU" altLang="ru-RU" sz="2200" dirty="0" err="1">
                <a:latin typeface="Times New Roman" panose="02020603050405020304" pitchFamily="18" charset="0"/>
              </a:rPr>
              <a:t>Wi</a:t>
            </a:r>
            <a:r>
              <a:rPr lang="ru-RU" altLang="ru-RU" sz="2200" dirty="0">
                <a:latin typeface="Times New Roman" panose="02020603050405020304" pitchFamily="18" charset="0"/>
              </a:rPr>
              <a:t>-Fi был создан в 1991 году NCR Corporation/AT&amp;T. Продукты, предназначавшиеся изначально для систем кассового обслуживания, были выведены на рынок под маркой </a:t>
            </a:r>
            <a:r>
              <a:rPr lang="ru-RU" altLang="ru-RU" sz="2200" dirty="0" err="1">
                <a:latin typeface="Times New Roman" panose="02020603050405020304" pitchFamily="18" charset="0"/>
              </a:rPr>
              <a:t>WaveLAN</a:t>
            </a:r>
            <a:r>
              <a:rPr lang="ru-RU" altLang="ru-RU" sz="2200" dirty="0">
                <a:latin typeface="Times New Roman" panose="02020603050405020304" pitchFamily="18" charset="0"/>
              </a:rPr>
              <a:t> и обеспечивали скорость передачи данных от 1 до 2 Мбит/с. Сегодня при определённых условиях скорость работы сети </a:t>
            </a:r>
            <a:r>
              <a:rPr lang="ru-RU" altLang="ru-RU" sz="2200" dirty="0" err="1">
                <a:latin typeface="Times New Roman" panose="02020603050405020304" pitchFamily="18" charset="0"/>
              </a:rPr>
              <a:t>Wi</a:t>
            </a:r>
            <a:r>
              <a:rPr lang="ru-RU" altLang="ru-RU" sz="2200" dirty="0">
                <a:latin typeface="Times New Roman" panose="02020603050405020304" pitchFamily="18" charset="0"/>
              </a:rPr>
              <a:t>-Fi превышает 100 Мбит/сек. Пользователи могут перемещаться между точками доступа по территории покрытия сети </a:t>
            </a:r>
            <a:r>
              <a:rPr lang="ru-RU" altLang="ru-RU" sz="2200" dirty="0" err="1">
                <a:latin typeface="Times New Roman" panose="02020603050405020304" pitchFamily="18" charset="0"/>
              </a:rPr>
              <a:t>Wi</a:t>
            </a:r>
            <a:r>
              <a:rPr lang="ru-RU" altLang="ru-RU" sz="2200" dirty="0">
                <a:latin typeface="Times New Roman" panose="02020603050405020304" pitchFamily="18" charset="0"/>
              </a:rPr>
              <a:t>-Fi.</a:t>
            </a:r>
          </a:p>
        </p:txBody>
      </p:sp>
      <p:pic>
        <p:nvPicPr>
          <p:cNvPr id="2" name="Picture 5" descr="%D0%A1%D1%85%D0%B5%D0%BC%D0%B0_Wi-Fi">
            <a:extLst>
              <a:ext uri="{FF2B5EF4-FFF2-40B4-BE49-F238E27FC236}">
                <a16:creationId xmlns:a16="http://schemas.microsoft.com/office/drawing/2014/main" id="{F6E1E02C-B987-A784-D373-A0D81360EB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19101" y="3212976"/>
            <a:ext cx="5228180" cy="29593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4" descr="Wi-Fi Logo.png">
            <a:extLst>
              <a:ext uri="{FF2B5EF4-FFF2-40B4-BE49-F238E27FC236}">
                <a16:creationId xmlns:a16="http://schemas.microsoft.com/office/drawing/2014/main" id="{80BE4ABD-4B65-4B14-0F5B-BFD52ACA6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476672"/>
            <a:ext cx="2706294" cy="173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Содержимое 3" descr="h.JPG">
            <a:extLst>
              <a:ext uri="{FF2B5EF4-FFF2-40B4-BE49-F238E27FC236}">
                <a16:creationId xmlns:a16="http://schemas.microsoft.com/office/drawing/2014/main" id="{B78C79C5-BB91-A5CA-6D07-2B87F74486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53948" y="3079688"/>
            <a:ext cx="5485415" cy="3225924"/>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http://www.hardnsoft.ru/images/journal/2010/08/054_HnS_08.jpg">
            <a:extLst>
              <a:ext uri="{FF2B5EF4-FFF2-40B4-BE49-F238E27FC236}">
                <a16:creationId xmlns:a16="http://schemas.microsoft.com/office/drawing/2014/main" id="{4E79F2F2-7911-1FC9-C9E9-B743B3A4DDB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83931" y="311944"/>
            <a:ext cx="4529137" cy="623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7" descr="D-Link-DI-524UP">
            <a:extLst>
              <a:ext uri="{FF2B5EF4-FFF2-40B4-BE49-F238E27FC236}">
                <a16:creationId xmlns:a16="http://schemas.microsoft.com/office/drawing/2014/main" id="{EEAD73A8-DAA9-C494-18F9-572241C6F59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104064" y="2205039"/>
            <a:ext cx="3240087"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Rectangle 8">
            <a:extLst>
              <a:ext uri="{FF2B5EF4-FFF2-40B4-BE49-F238E27FC236}">
                <a16:creationId xmlns:a16="http://schemas.microsoft.com/office/drawing/2014/main" id="{53329BB4-3D28-B96D-F53E-212EE447DA7A}"/>
              </a:ext>
            </a:extLst>
          </p:cNvPr>
          <p:cNvSpPr>
            <a:spLocks noChangeArrowheads="1"/>
          </p:cNvSpPr>
          <p:nvPr/>
        </p:nvSpPr>
        <p:spPr bwMode="auto">
          <a:xfrm>
            <a:off x="7175501" y="252522"/>
            <a:ext cx="41050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2800" b="1" dirty="0">
                <a:latin typeface="Times New Roman" panose="02020603050405020304" pitchFamily="18" charset="0"/>
                <a:cs typeface="Times New Roman" panose="02020603050405020304" pitchFamily="18" charset="0"/>
              </a:rPr>
              <a:t>Для работы </a:t>
            </a:r>
            <a:r>
              <a:rPr lang="ru-RU" altLang="ru-RU" sz="2800" b="1" dirty="0" err="1">
                <a:latin typeface="Times New Roman" panose="02020603050405020304" pitchFamily="18" charset="0"/>
                <a:cs typeface="Times New Roman" panose="02020603050405020304" pitchFamily="18" charset="0"/>
              </a:rPr>
              <a:t>Wi</a:t>
            </a:r>
            <a:r>
              <a:rPr lang="ru-RU" altLang="ru-RU" sz="2800" b="1" dirty="0">
                <a:latin typeface="Times New Roman" panose="02020603050405020304" pitchFamily="18" charset="0"/>
                <a:cs typeface="Times New Roman" panose="02020603050405020304" pitchFamily="18" charset="0"/>
              </a:rPr>
              <a:t>-Fi используется радиочастотный диапазон 2,4 ГГц</a:t>
            </a:r>
            <a:r>
              <a:rPr lang="ru-RU" altLang="ru-RU" sz="2800" b="1" dirty="0">
                <a:solidFill>
                  <a:srgbClr val="FF3300"/>
                </a:solidFill>
                <a:latin typeface="Times New Roman" panose="02020603050405020304" pitchFamily="18" charset="0"/>
                <a:cs typeface="Times New Roman" panose="02020603050405020304" pitchFamily="18" charset="0"/>
              </a:rPr>
              <a:t>.</a:t>
            </a:r>
            <a:r>
              <a:rPr lang="ru-RU" altLang="ru-RU" sz="2800" dirty="0">
                <a:solidFill>
                  <a:srgbClr val="FF3300"/>
                </a:solidFill>
                <a:latin typeface="Times New Roman" panose="02020603050405020304" pitchFamily="18" charset="0"/>
                <a:cs typeface="Times New Roman" panose="02020603050405020304" pitchFamily="18" charset="0"/>
              </a:rPr>
              <a:t> </a:t>
            </a:r>
          </a:p>
        </p:txBody>
      </p:sp>
      <p:sp>
        <p:nvSpPr>
          <p:cNvPr id="40965" name="Rectangle 9">
            <a:extLst>
              <a:ext uri="{FF2B5EF4-FFF2-40B4-BE49-F238E27FC236}">
                <a16:creationId xmlns:a16="http://schemas.microsoft.com/office/drawing/2014/main" id="{2336F16A-E835-6D29-3883-A73279C329AC}"/>
              </a:ext>
            </a:extLst>
          </p:cNvPr>
          <p:cNvSpPr>
            <a:spLocks noChangeArrowheads="1"/>
          </p:cNvSpPr>
          <p:nvPr/>
        </p:nvSpPr>
        <p:spPr bwMode="auto">
          <a:xfrm>
            <a:off x="6866608" y="5013176"/>
            <a:ext cx="47228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1600" b="1" dirty="0">
                <a:latin typeface="Times New Roman" panose="02020603050405020304" pitchFamily="18" charset="0"/>
                <a:cs typeface="Times New Roman" panose="02020603050405020304" pitchFamily="18" charset="0"/>
              </a:rPr>
              <a:t>Публичная </a:t>
            </a:r>
            <a:r>
              <a:rPr lang="ru-RU" altLang="ru-RU" sz="1600" b="1" dirty="0" err="1">
                <a:latin typeface="Times New Roman" panose="02020603050405020304" pitchFamily="18" charset="0"/>
                <a:cs typeface="Times New Roman" panose="02020603050405020304" pitchFamily="18" charset="0"/>
              </a:rPr>
              <a:t>Wi</a:t>
            </a:r>
            <a:r>
              <a:rPr lang="ru-RU" altLang="ru-RU" sz="1600" b="1" dirty="0">
                <a:latin typeface="Times New Roman" panose="02020603050405020304" pitchFamily="18" charset="0"/>
                <a:cs typeface="Times New Roman" panose="02020603050405020304" pitchFamily="18" charset="0"/>
              </a:rPr>
              <a:t>-Fi-сеть обеспечит пользователю скорость не выше 5–10 Мбит/с.</a:t>
            </a:r>
            <a:r>
              <a:rPr lang="ru-RU" altLang="ru-RU"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45437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52B1D0C5-925B-9F36-826D-BB2108BDD9DE}"/>
              </a:ext>
            </a:extLst>
          </p:cNvPr>
          <p:cNvSpPr>
            <a:spLocks noGrp="1" noChangeArrowheads="1"/>
          </p:cNvSpPr>
          <p:nvPr>
            <p:ph type="body" idx="1"/>
          </p:nvPr>
        </p:nvSpPr>
        <p:spPr>
          <a:xfrm>
            <a:off x="5159896" y="548680"/>
            <a:ext cx="6672064" cy="5329237"/>
          </a:xfrm>
        </p:spPr>
        <p:txBody>
          <a:bodyPr>
            <a:normAutofit/>
          </a:bodyPr>
          <a:lstStyle/>
          <a:p>
            <a:pPr marL="0" indent="365125" algn="just">
              <a:lnSpc>
                <a:spcPct val="80000"/>
              </a:lnSpc>
              <a:buNone/>
            </a:pPr>
            <a:r>
              <a:rPr lang="ru-RU" altLang="ru-RU" sz="2400" b="1" dirty="0">
                <a:latin typeface="Times New Roman" panose="02020603050405020304" pitchFamily="18" charset="0"/>
              </a:rPr>
              <a:t>Bluetooth</a:t>
            </a:r>
            <a:r>
              <a:rPr lang="ru-RU" altLang="ru-RU" sz="2400" dirty="0">
                <a:latin typeface="Times New Roman" panose="02020603050405020304" pitchFamily="18" charset="0"/>
              </a:rPr>
              <a:t> - это высокоскоростной микроволновый стандарт, позволяющий передавать данные на расстоянии до 10 метров (Bluetooth 2.0 — до 100 м). Он работает только в условиях прямой видимости передатчика и приёмника информации.</a:t>
            </a:r>
            <a:r>
              <a:rPr lang="ru-RU" altLang="ru-RU" sz="1600" dirty="0"/>
              <a:t> </a:t>
            </a:r>
            <a:endParaRPr lang="ru-RU" altLang="ru-RU" sz="2400" dirty="0">
              <a:latin typeface="Times New Roman" panose="02020603050405020304" pitchFamily="18" charset="0"/>
            </a:endParaRPr>
          </a:p>
          <a:p>
            <a:pPr marL="0" indent="365125" algn="just">
              <a:lnSpc>
                <a:spcPct val="80000"/>
              </a:lnSpc>
              <a:buNone/>
            </a:pPr>
            <a:r>
              <a:rPr lang="ru-RU" altLang="ru-RU" sz="2400" dirty="0">
                <a:latin typeface="Times New Roman" panose="02020603050405020304" pitchFamily="18" charset="0"/>
              </a:rPr>
              <a:t>Работает Bluetooth на частоте 2,4 ГГц и способен одновременно соединять до 8 устройств. Этот стандарт не требует никаких навыков у пользователя: как только Bluetooth-устройства сближаются на определенное расстояние, они тут же обмениваются информацией и устанавливают небольшую локальную сеть. </a:t>
            </a:r>
            <a:r>
              <a:rPr lang="ru-RU" altLang="ru-RU" sz="2400" b="1" dirty="0">
                <a:latin typeface="Times New Roman" panose="02020603050405020304" pitchFamily="18" charset="0"/>
                <a:cs typeface="Times New Roman" panose="02020603050405020304" pitchFamily="18" charset="0"/>
              </a:rPr>
              <a:t>Bluetooth 2.0</a:t>
            </a:r>
            <a:r>
              <a:rPr lang="ru-RU" altLang="ru-RU" sz="2400" dirty="0">
                <a:latin typeface="Times New Roman" panose="02020603050405020304" pitchFamily="18" charset="0"/>
                <a:cs typeface="Times New Roman" panose="02020603050405020304" pitchFamily="18" charset="0"/>
              </a:rPr>
              <a:t>, поддерживает передачу данных со скоростью до 3 Мбит/с</a:t>
            </a:r>
            <a:endParaRPr lang="ru-RU" altLang="ru-RU" sz="2400" dirty="0">
              <a:latin typeface="Times New Roman" panose="02020603050405020304" pitchFamily="18" charset="0"/>
            </a:endParaRPr>
          </a:p>
        </p:txBody>
      </p:sp>
      <p:pic>
        <p:nvPicPr>
          <p:cNvPr id="52228" name="Picture 4" descr="Bluetooth">
            <a:extLst>
              <a:ext uri="{FF2B5EF4-FFF2-40B4-BE49-F238E27FC236}">
                <a16:creationId xmlns:a16="http://schemas.microsoft.com/office/drawing/2014/main" id="{81C8F94E-4C4E-04AD-3FED-D88C0AF2D0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383" y="433344"/>
            <a:ext cx="2651051"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Bluetooth">
            <a:extLst>
              <a:ext uri="{FF2B5EF4-FFF2-40B4-BE49-F238E27FC236}">
                <a16:creationId xmlns:a16="http://schemas.microsoft.com/office/drawing/2014/main" id="{3E78FD68-436F-6789-2E20-9B6A7FA2D21F}"/>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64597" y="1384344"/>
            <a:ext cx="4343400"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8" descr="post-15077-1238551464">
            <a:extLst>
              <a:ext uri="{FF2B5EF4-FFF2-40B4-BE49-F238E27FC236}">
                <a16:creationId xmlns:a16="http://schemas.microsoft.com/office/drawing/2014/main" id="{6A9BF9F3-7CE7-79DD-DF84-1DD8261B6A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692696"/>
            <a:ext cx="4089400"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a:extLst>
              <a:ext uri="{FF2B5EF4-FFF2-40B4-BE49-F238E27FC236}">
                <a16:creationId xmlns:a16="http://schemas.microsoft.com/office/drawing/2014/main" id="{869207B1-604F-B3FB-7EC3-67D7AD11A312}"/>
              </a:ext>
            </a:extLst>
          </p:cNvPr>
          <p:cNvSpPr txBox="1">
            <a:spLocks noChangeArrowheads="1"/>
          </p:cNvSpPr>
          <p:nvPr/>
        </p:nvSpPr>
        <p:spPr bwMode="auto">
          <a:xfrm>
            <a:off x="-528736" y="107341"/>
            <a:ext cx="42481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ru-RU" sz="4000" dirty="0">
                <a:solidFill>
                  <a:srgbClr val="0000FF"/>
                </a:solidFill>
                <a:latin typeface="Monotype Corsiva" panose="03010101010201010101" pitchFamily="66" charset="0"/>
              </a:rPr>
              <a:t>WI-MAX</a:t>
            </a:r>
            <a:endParaRPr lang="ru-RU" altLang="ru-RU" sz="4000" dirty="0">
              <a:solidFill>
                <a:srgbClr val="0000FF"/>
              </a:solidFill>
              <a:latin typeface="Monotype Corsiva" panose="03010101010201010101" pitchFamily="66" charset="0"/>
            </a:endParaRPr>
          </a:p>
        </p:txBody>
      </p:sp>
      <p:sp>
        <p:nvSpPr>
          <p:cNvPr id="54277" name="Rectangle 10">
            <a:extLst>
              <a:ext uri="{FF2B5EF4-FFF2-40B4-BE49-F238E27FC236}">
                <a16:creationId xmlns:a16="http://schemas.microsoft.com/office/drawing/2014/main" id="{5F979915-1745-4B2D-8BAB-99125D07DB79}"/>
              </a:ext>
            </a:extLst>
          </p:cNvPr>
          <p:cNvSpPr>
            <a:spLocks noChangeArrowheads="1"/>
          </p:cNvSpPr>
          <p:nvPr/>
        </p:nvSpPr>
        <p:spPr bwMode="auto">
          <a:xfrm>
            <a:off x="7537451" y="107950"/>
            <a:ext cx="2155825"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2000" b="1">
                <a:latin typeface="Times New Roman" panose="02020603050405020304" pitchFamily="18" charset="0"/>
                <a:cs typeface="Times New Roman" panose="02020603050405020304" pitchFamily="18" charset="0"/>
              </a:rPr>
              <a:t>Стандарт 802.16</a:t>
            </a:r>
            <a:r>
              <a:rPr lang="ru-RU" altLang="ru-RU" sz="2800">
                <a:latin typeface="Times New Roman" panose="02020603050405020304" pitchFamily="18" charset="0"/>
                <a:cs typeface="Times New Roman" panose="02020603050405020304" pitchFamily="18" charset="0"/>
              </a:rPr>
              <a:t> </a:t>
            </a:r>
          </a:p>
        </p:txBody>
      </p:sp>
      <p:sp>
        <p:nvSpPr>
          <p:cNvPr id="54278" name="Rectangle 9">
            <a:extLst>
              <a:ext uri="{FF2B5EF4-FFF2-40B4-BE49-F238E27FC236}">
                <a16:creationId xmlns:a16="http://schemas.microsoft.com/office/drawing/2014/main" id="{BB6FAE3F-AEC4-F7DF-B922-E92E3CDB4D86}"/>
              </a:ext>
            </a:extLst>
          </p:cNvPr>
          <p:cNvSpPr>
            <a:spLocks noChangeArrowheads="1"/>
          </p:cNvSpPr>
          <p:nvPr/>
        </p:nvSpPr>
        <p:spPr bwMode="auto">
          <a:xfrm>
            <a:off x="7464152" y="4873033"/>
            <a:ext cx="4464496"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ru-RU" altLang="ru-RU" sz="1800" b="1" dirty="0">
                <a:latin typeface="Times New Roman" panose="02020603050405020304" pitchFamily="18" charset="0"/>
                <a:cs typeface="Times New Roman" panose="02020603050405020304" pitchFamily="18" charset="0"/>
              </a:rPr>
              <a:t>Базовые станции WiMAX обеспечивают широкополосную связь на площади радиусом более 30 км с пропускной способностью, которую можно сравнить с кабельным соединением – до 75 Мбит / с.</a:t>
            </a:r>
          </a:p>
        </p:txBody>
      </p:sp>
      <p:pic>
        <p:nvPicPr>
          <p:cNvPr id="2" name="Picture 7" descr="original">
            <a:extLst>
              <a:ext uri="{FF2B5EF4-FFF2-40B4-BE49-F238E27FC236}">
                <a16:creationId xmlns:a16="http://schemas.microsoft.com/office/drawing/2014/main" id="{A745B4A6-36E1-5471-2A4E-C76AA8B7F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97" y="1196752"/>
            <a:ext cx="6014260" cy="353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D5F62E0-3A78-20D9-4DDD-14EDD0D496ED}"/>
              </a:ext>
            </a:extLst>
          </p:cNvPr>
          <p:cNvSpPr txBox="1"/>
          <p:nvPr/>
        </p:nvSpPr>
        <p:spPr>
          <a:xfrm>
            <a:off x="667696" y="4904333"/>
            <a:ext cx="6580431" cy="1600438"/>
          </a:xfrm>
          <a:prstGeom prst="rect">
            <a:avLst/>
          </a:prstGeom>
          <a:noFill/>
        </p:spPr>
        <p:txBody>
          <a:bodyPr wrap="square">
            <a:spAutoFit/>
          </a:bodyPr>
          <a:lstStyle/>
          <a:p>
            <a:pPr>
              <a:spcBef>
                <a:spcPct val="0"/>
              </a:spcBef>
              <a:buFontTx/>
              <a:buNone/>
            </a:pPr>
            <a:r>
              <a:rPr lang="ru-RU" altLang="ru-RU" sz="1400" dirty="0">
                <a:latin typeface="Times New Roman" panose="02020603050405020304" pitchFamily="18" charset="0"/>
                <a:cs typeface="Times New Roman" panose="02020603050405020304" pitchFamily="18" charset="0"/>
              </a:rPr>
              <a:t>1. </a:t>
            </a:r>
            <a:r>
              <a:rPr lang="ru-RU" altLang="ru-RU" sz="1400" b="1" dirty="0" err="1">
                <a:latin typeface="Times New Roman" panose="02020603050405020304" pitchFamily="18" charset="0"/>
                <a:cs typeface="Times New Roman" panose="02020603050405020304" pitchFamily="18" charset="0"/>
              </a:rPr>
              <a:t>Fixed</a:t>
            </a:r>
            <a:r>
              <a:rPr lang="ru-RU" altLang="ru-RU" sz="1400" b="1" dirty="0">
                <a:latin typeface="Times New Roman" panose="02020603050405020304" pitchFamily="18" charset="0"/>
                <a:cs typeface="Times New Roman" panose="02020603050405020304" pitchFamily="18" charset="0"/>
              </a:rPr>
              <a:t> WiMAX </a:t>
            </a:r>
            <a:r>
              <a:rPr lang="ru-RU" altLang="ru-RU" sz="1400" dirty="0">
                <a:latin typeface="Times New Roman" panose="02020603050405020304" pitchFamily="18" charset="0"/>
                <a:cs typeface="Times New Roman" panose="02020603050405020304" pitchFamily="18" charset="0"/>
              </a:rPr>
              <a:t>— фиксированный доступ (клиент постоянно находится на одном месте).</a:t>
            </a:r>
          </a:p>
          <a:p>
            <a:pPr>
              <a:spcBef>
                <a:spcPct val="0"/>
              </a:spcBef>
              <a:buFontTx/>
              <a:buNone/>
            </a:pPr>
            <a:r>
              <a:rPr lang="ru-RU" altLang="ru-RU" sz="1400" dirty="0">
                <a:latin typeface="Times New Roman" panose="02020603050405020304" pitchFamily="18" charset="0"/>
                <a:cs typeface="Times New Roman" panose="02020603050405020304" pitchFamily="18" charset="0"/>
              </a:rPr>
              <a:t>2</a:t>
            </a:r>
            <a:r>
              <a:rPr lang="ru-RU" altLang="ru-RU" sz="1400" b="1" dirty="0">
                <a:latin typeface="Times New Roman" panose="02020603050405020304" pitchFamily="18" charset="0"/>
                <a:cs typeface="Times New Roman" panose="02020603050405020304" pitchFamily="18" charset="0"/>
              </a:rPr>
              <a:t>. </a:t>
            </a:r>
            <a:r>
              <a:rPr lang="ru-RU" altLang="ru-RU" sz="1400" b="1" dirty="0" err="1">
                <a:latin typeface="Times New Roman" panose="02020603050405020304" pitchFamily="18" charset="0"/>
                <a:cs typeface="Times New Roman" panose="02020603050405020304" pitchFamily="18" charset="0"/>
              </a:rPr>
              <a:t>Nomadic</a:t>
            </a:r>
            <a:r>
              <a:rPr lang="ru-RU" altLang="ru-RU" sz="1400" b="1" dirty="0">
                <a:latin typeface="Times New Roman" panose="02020603050405020304" pitchFamily="18" charset="0"/>
                <a:cs typeface="Times New Roman" panose="02020603050405020304" pitchFamily="18" charset="0"/>
              </a:rPr>
              <a:t> WiMAX </a:t>
            </a:r>
            <a:r>
              <a:rPr lang="ru-RU" altLang="ru-RU" sz="1400" dirty="0">
                <a:latin typeface="Times New Roman" panose="02020603050405020304" pitchFamily="18" charset="0"/>
                <a:cs typeface="Times New Roman" panose="02020603050405020304" pitchFamily="18" charset="0"/>
              </a:rPr>
              <a:t>— сеансовый доступ (клиент может переместиться с одного места на другое и продолжить работу).</a:t>
            </a:r>
          </a:p>
          <a:p>
            <a:pPr>
              <a:spcBef>
                <a:spcPct val="0"/>
              </a:spcBef>
              <a:buFontTx/>
              <a:buNone/>
            </a:pPr>
            <a:r>
              <a:rPr lang="ru-RU" altLang="ru-RU" sz="1400" dirty="0">
                <a:latin typeface="Times New Roman" panose="02020603050405020304" pitchFamily="18" charset="0"/>
                <a:cs typeface="Times New Roman" panose="02020603050405020304" pitchFamily="18" charset="0"/>
              </a:rPr>
              <a:t>3. </a:t>
            </a:r>
            <a:r>
              <a:rPr lang="ru-RU" altLang="ru-RU" sz="1400" b="1" dirty="0">
                <a:latin typeface="Times New Roman" panose="02020603050405020304" pitchFamily="18" charset="0"/>
                <a:cs typeface="Times New Roman" panose="02020603050405020304" pitchFamily="18" charset="0"/>
              </a:rPr>
              <a:t>Portable WiMAX </a:t>
            </a:r>
            <a:r>
              <a:rPr lang="ru-RU" altLang="ru-RU" sz="1400" dirty="0">
                <a:latin typeface="Times New Roman" panose="02020603050405020304" pitchFamily="18" charset="0"/>
                <a:cs typeface="Times New Roman" panose="02020603050405020304" pitchFamily="18" charset="0"/>
              </a:rPr>
              <a:t>— доступ в режиме перемещения (скорость перемещения до 40 км/ч).</a:t>
            </a:r>
          </a:p>
          <a:p>
            <a:pPr>
              <a:spcBef>
                <a:spcPct val="0"/>
              </a:spcBef>
              <a:buFontTx/>
              <a:buNone/>
            </a:pPr>
            <a:r>
              <a:rPr lang="ru-RU" altLang="ru-RU" sz="1400" dirty="0">
                <a:latin typeface="Times New Roman" panose="02020603050405020304" pitchFamily="18" charset="0"/>
                <a:cs typeface="Times New Roman" panose="02020603050405020304" pitchFamily="18" charset="0"/>
              </a:rPr>
              <a:t>4. </a:t>
            </a:r>
            <a:r>
              <a:rPr lang="ru-RU" altLang="ru-RU" sz="1400" b="1" dirty="0">
                <a:latin typeface="Times New Roman" panose="02020603050405020304" pitchFamily="18" charset="0"/>
                <a:cs typeface="Times New Roman" panose="02020603050405020304" pitchFamily="18" charset="0"/>
              </a:rPr>
              <a:t>Mobile WiMAX </a:t>
            </a:r>
            <a:r>
              <a:rPr lang="ru-RU" altLang="ru-RU" sz="1400" dirty="0">
                <a:latin typeface="Times New Roman" panose="02020603050405020304" pitchFamily="18" charset="0"/>
                <a:cs typeface="Times New Roman" panose="02020603050405020304" pitchFamily="18" charset="0"/>
              </a:rPr>
              <a:t>— мобильный доступ (скорость перемещения более 120 км/ч).</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6" descr="логотип технологии Li-Fi">
            <a:extLst>
              <a:ext uri="{FF2B5EF4-FFF2-40B4-BE49-F238E27FC236}">
                <a16:creationId xmlns:a16="http://schemas.microsoft.com/office/drawing/2014/main" id="{94371229-DC07-B2D1-183A-439EF38F7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0"/>
            <a:ext cx="2664296" cy="12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Rectangle 5">
            <a:extLst>
              <a:ext uri="{FF2B5EF4-FFF2-40B4-BE49-F238E27FC236}">
                <a16:creationId xmlns:a16="http://schemas.microsoft.com/office/drawing/2014/main" id="{8CE03C18-522E-4DD8-0FA3-770D47940737}"/>
              </a:ext>
            </a:extLst>
          </p:cNvPr>
          <p:cNvSpPr>
            <a:spLocks noChangeArrowheads="1"/>
          </p:cNvSpPr>
          <p:nvPr/>
        </p:nvSpPr>
        <p:spPr bwMode="auto">
          <a:xfrm>
            <a:off x="396693" y="1484784"/>
            <a:ext cx="4917894" cy="50783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452438">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ru-RU" altLang="ru-RU" sz="1800" dirty="0">
                <a:latin typeface="Times New Roman" panose="02020603050405020304" pitchFamily="18" charset="0"/>
              </a:rPr>
              <a:t>Передача информации  при помощи света. Для этого предлагается с высокой частотой изменять интенсивность свечения светодиодных ламп (LED): колебания происходят настолько быстро, что попросту незаметны для человеческого глаза. Для регистрации закодированных таким образом пакетов данных применяется специальный фотодетектор. Сейчас учёным удалось достичь результата в 130 Мбит/с, а в перспективе, как ожидается, будет взят рубеж в 1 Гбит/с. Технология может пригодиться там, где по тем или иным причинам нежелательно использование радиоволн, а прокладка кабелей затруднительна. Правда, Li-Fi имеет существенное ограничение: между источником света и приёмником должна обеспечиваться прямая видимость.</a:t>
            </a:r>
          </a:p>
        </p:txBody>
      </p:sp>
      <p:pic>
        <p:nvPicPr>
          <p:cNvPr id="2" name="Picture 4" descr="b2d773dc96719d807d3c40decc585c1a">
            <a:extLst>
              <a:ext uri="{FF2B5EF4-FFF2-40B4-BE49-F238E27FC236}">
                <a16:creationId xmlns:a16="http://schemas.microsoft.com/office/drawing/2014/main" id="{E858216F-41C2-3316-102B-DEDA44977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3952" y="1628800"/>
            <a:ext cx="5998014" cy="462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480F936-F72F-F6CC-2098-43E4F4B05F4A}"/>
              </a:ext>
            </a:extLst>
          </p:cNvPr>
          <p:cNvSpPr txBox="1">
            <a:spLocks noChangeArrowheads="1"/>
          </p:cNvSpPr>
          <p:nvPr/>
        </p:nvSpPr>
        <p:spPr bwMode="auto">
          <a:xfrm>
            <a:off x="335360" y="132474"/>
            <a:ext cx="20637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4000" dirty="0">
                <a:solidFill>
                  <a:srgbClr val="000099"/>
                </a:solidFill>
                <a:latin typeface="Times New Roman" panose="02020603050405020304" pitchFamily="18" charset="0"/>
                <a:cs typeface="Times New Roman" panose="02020603050405020304" pitchFamily="18" charset="0"/>
              </a:rPr>
              <a:t>GPRS</a:t>
            </a:r>
            <a:r>
              <a:rPr lang="ru-RU" altLang="ru-RU" sz="4000" dirty="0">
                <a:solidFill>
                  <a:srgbClr val="000099"/>
                </a:solidFill>
                <a:latin typeface="Monotype Corsiva" panose="03010101010201010101" pitchFamily="66" charset="0"/>
              </a:rPr>
              <a:t> </a:t>
            </a:r>
          </a:p>
        </p:txBody>
      </p:sp>
      <p:sp>
        <p:nvSpPr>
          <p:cNvPr id="63492" name="Rectangle 2">
            <a:extLst>
              <a:ext uri="{FF2B5EF4-FFF2-40B4-BE49-F238E27FC236}">
                <a16:creationId xmlns:a16="http://schemas.microsoft.com/office/drawing/2014/main" id="{3D155B3A-6B0E-C047-627F-9BB8E759FD7A}"/>
              </a:ext>
            </a:extLst>
          </p:cNvPr>
          <p:cNvSpPr txBox="1">
            <a:spLocks noChangeArrowheads="1"/>
          </p:cNvSpPr>
          <p:nvPr/>
        </p:nvSpPr>
        <p:spPr bwMode="auto">
          <a:xfrm>
            <a:off x="486406" y="818273"/>
            <a:ext cx="120969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4000" dirty="0">
                <a:solidFill>
                  <a:srgbClr val="000099"/>
                </a:solidFill>
                <a:latin typeface="Times New Roman" panose="02020603050405020304" pitchFamily="18" charset="0"/>
                <a:cs typeface="Times New Roman" panose="02020603050405020304" pitchFamily="18" charset="0"/>
              </a:rPr>
              <a:t>3G</a:t>
            </a:r>
            <a:r>
              <a:rPr lang="ru-RU" altLang="ru-RU" sz="3600" dirty="0">
                <a:solidFill>
                  <a:srgbClr val="0000FF"/>
                </a:solidFill>
                <a:latin typeface="Times New Roman" panose="02020603050405020304" pitchFamily="18" charset="0"/>
                <a:cs typeface="Times New Roman" panose="02020603050405020304" pitchFamily="18" charset="0"/>
              </a:rPr>
              <a:t> </a:t>
            </a:r>
          </a:p>
        </p:txBody>
      </p:sp>
      <p:sp>
        <p:nvSpPr>
          <p:cNvPr id="63493" name="Прямоугольник 5">
            <a:extLst>
              <a:ext uri="{FF2B5EF4-FFF2-40B4-BE49-F238E27FC236}">
                <a16:creationId xmlns:a16="http://schemas.microsoft.com/office/drawing/2014/main" id="{E7574747-4416-8D86-D57E-117313F83EDD}"/>
              </a:ext>
            </a:extLst>
          </p:cNvPr>
          <p:cNvSpPr>
            <a:spLocks noChangeArrowheads="1"/>
          </p:cNvSpPr>
          <p:nvPr/>
        </p:nvSpPr>
        <p:spPr bwMode="auto">
          <a:xfrm>
            <a:off x="2855640" y="839043"/>
            <a:ext cx="9217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ru-RU" altLang="ru-RU" sz="2400" dirty="0">
                <a:latin typeface="Times New Roman" panose="02020603050405020304" pitchFamily="18" charset="0"/>
              </a:rPr>
              <a:t>Трафик в сетях 3G достигает и порой превышает 100 Мбит/сек.</a:t>
            </a:r>
            <a:r>
              <a:rPr lang="en-US" altLang="ru-RU" sz="2400" dirty="0">
                <a:latin typeface="Times New Roman" panose="02020603050405020304" pitchFamily="18" charset="0"/>
              </a:rPr>
              <a:t> </a:t>
            </a:r>
            <a:endParaRPr lang="ru-RU" altLang="ru-RU" sz="2400" dirty="0">
              <a:latin typeface="Times New Roman" panose="02020603050405020304" pitchFamily="18" charset="0"/>
            </a:endParaRPr>
          </a:p>
        </p:txBody>
      </p:sp>
      <p:sp>
        <p:nvSpPr>
          <p:cNvPr id="3" name="TextBox 2">
            <a:extLst>
              <a:ext uri="{FF2B5EF4-FFF2-40B4-BE49-F238E27FC236}">
                <a16:creationId xmlns:a16="http://schemas.microsoft.com/office/drawing/2014/main" id="{1B55805B-F9EF-0D45-858E-9716CB021204}"/>
              </a:ext>
            </a:extLst>
          </p:cNvPr>
          <p:cNvSpPr txBox="1"/>
          <p:nvPr/>
        </p:nvSpPr>
        <p:spPr>
          <a:xfrm>
            <a:off x="2855640" y="129979"/>
            <a:ext cx="8928992" cy="461665"/>
          </a:xfrm>
          <a:prstGeom prst="rect">
            <a:avLst/>
          </a:prstGeom>
          <a:noFill/>
        </p:spPr>
        <p:txBody>
          <a:bodyPr wrap="square">
            <a:spAutoFit/>
          </a:bodyPr>
          <a:lstStyle/>
          <a:p>
            <a:pPr algn="just">
              <a:spcBef>
                <a:spcPct val="50000"/>
              </a:spcBef>
              <a:buFontTx/>
              <a:buNone/>
            </a:pPr>
            <a:r>
              <a:rPr lang="ru-RU" altLang="ru-RU" sz="2400" dirty="0">
                <a:latin typeface="Times New Roman" panose="02020603050405020304" pitchFamily="18" charset="0"/>
              </a:rPr>
              <a:t>Скорость передачи данных доходит до 100 Кб</a:t>
            </a:r>
            <a:r>
              <a:rPr lang="en-US" altLang="ru-RU" sz="2400" dirty="0">
                <a:latin typeface="Times New Roman" panose="02020603050405020304" pitchFamily="18" charset="0"/>
              </a:rPr>
              <a:t>/</a:t>
            </a:r>
            <a:r>
              <a:rPr lang="ru-RU" altLang="ru-RU" sz="2400" dirty="0">
                <a:latin typeface="Times New Roman" panose="02020603050405020304" pitchFamily="18" charset="0"/>
              </a:rPr>
              <a:t>сек. </a:t>
            </a:r>
          </a:p>
        </p:txBody>
      </p:sp>
      <p:pic>
        <p:nvPicPr>
          <p:cNvPr id="4" name="Picture 4" descr="056_HnS_08">
            <a:extLst>
              <a:ext uri="{FF2B5EF4-FFF2-40B4-BE49-F238E27FC236}">
                <a16:creationId xmlns:a16="http://schemas.microsoft.com/office/drawing/2014/main" id="{377485CC-D7B8-2D82-FB43-EB3644031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424" y="2958767"/>
            <a:ext cx="5064863" cy="365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057_HnS_08">
            <a:extLst>
              <a:ext uri="{FF2B5EF4-FFF2-40B4-BE49-F238E27FC236}">
                <a16:creationId xmlns:a16="http://schemas.microsoft.com/office/drawing/2014/main" id="{04B92683-D2AC-65E3-3F83-3257FF4166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040" y="2910348"/>
            <a:ext cx="5098971" cy="342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399C9474-7A8B-4B0A-14B0-ED929B2CA388}"/>
              </a:ext>
            </a:extLst>
          </p:cNvPr>
          <p:cNvSpPr txBox="1">
            <a:spLocks noChangeArrowheads="1"/>
          </p:cNvSpPr>
          <p:nvPr/>
        </p:nvSpPr>
        <p:spPr bwMode="auto">
          <a:xfrm>
            <a:off x="486406" y="1545620"/>
            <a:ext cx="191267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ru-RU" sz="4000" dirty="0">
                <a:solidFill>
                  <a:srgbClr val="000099"/>
                </a:solidFill>
                <a:latin typeface="Times New Roman" panose="02020603050405020304" pitchFamily="18" charset="0"/>
                <a:cs typeface="Times New Roman" panose="02020603050405020304" pitchFamily="18" charset="0"/>
              </a:rPr>
              <a:t>4</a:t>
            </a:r>
            <a:r>
              <a:rPr lang="ru-RU" altLang="ru-RU" sz="4000" dirty="0">
                <a:solidFill>
                  <a:srgbClr val="000099"/>
                </a:solidFill>
                <a:latin typeface="Times New Roman" panose="02020603050405020304" pitchFamily="18" charset="0"/>
                <a:cs typeface="Times New Roman" panose="02020603050405020304" pitchFamily="18" charset="0"/>
              </a:rPr>
              <a:t>G/5</a:t>
            </a:r>
            <a:r>
              <a:rPr lang="en-US" altLang="ru-RU" sz="4000" dirty="0">
                <a:solidFill>
                  <a:srgbClr val="000099"/>
                </a:solidFill>
                <a:latin typeface="Times New Roman" panose="02020603050405020304" pitchFamily="18" charset="0"/>
                <a:cs typeface="Times New Roman" panose="02020603050405020304" pitchFamily="18" charset="0"/>
              </a:rPr>
              <a:t>G</a:t>
            </a:r>
            <a:r>
              <a:rPr lang="ru-RU" altLang="ru-RU" sz="3600" dirty="0">
                <a:solidFill>
                  <a:srgbClr val="0000FF"/>
                </a:solidFill>
                <a:latin typeface="Times New Roman" panose="02020603050405020304" pitchFamily="18" charset="0"/>
                <a:cs typeface="Times New Roman" panose="02020603050405020304" pitchFamily="18" charset="0"/>
              </a:rPr>
              <a:t> </a:t>
            </a:r>
          </a:p>
        </p:txBody>
      </p:sp>
      <p:sp>
        <p:nvSpPr>
          <p:cNvPr id="8" name="Прямоугольник 5">
            <a:extLst>
              <a:ext uri="{FF2B5EF4-FFF2-40B4-BE49-F238E27FC236}">
                <a16:creationId xmlns:a16="http://schemas.microsoft.com/office/drawing/2014/main" id="{F9BCEDF5-B0F0-099D-DE9D-676BBC06EA69}"/>
              </a:ext>
            </a:extLst>
          </p:cNvPr>
          <p:cNvSpPr>
            <a:spLocks noChangeArrowheads="1"/>
          </p:cNvSpPr>
          <p:nvPr/>
        </p:nvSpPr>
        <p:spPr bwMode="auto">
          <a:xfrm>
            <a:off x="2855640" y="1657687"/>
            <a:ext cx="92170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ru-RU" altLang="ru-RU" sz="2400" dirty="0">
                <a:latin typeface="Times New Roman" panose="02020603050405020304" pitchFamily="18" charset="0"/>
              </a:rPr>
              <a:t>Трафик в сетях 4G достигает и порой превышает 1 Гбит/сек.</a:t>
            </a:r>
            <a:r>
              <a:rPr lang="en-US" altLang="ru-RU" sz="2400" dirty="0">
                <a:latin typeface="Times New Roman" panose="02020603050405020304" pitchFamily="18" charset="0"/>
              </a:rPr>
              <a:t> </a:t>
            </a:r>
            <a:endParaRPr lang="ru-RU" altLang="ru-RU" sz="2400" dirty="0">
              <a:latin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384" y="260648"/>
            <a:ext cx="7315200" cy="715963"/>
          </a:xfrm>
        </p:spPr>
        <p:txBody>
          <a:bodyPr/>
          <a:lstStyle/>
          <a:p>
            <a:r>
              <a:rPr lang="ru-RU" dirty="0">
                <a:effectLst>
                  <a:outerShdw blurRad="38100" dist="38100" dir="2700000" algn="tl">
                    <a:srgbClr val="000000">
                      <a:alpha val="43137"/>
                    </a:srgbClr>
                  </a:outerShdw>
                </a:effectLst>
              </a:rPr>
              <a:t>Основные компоненты сети</a:t>
            </a:r>
          </a:p>
        </p:txBody>
      </p:sp>
      <p:sp>
        <p:nvSpPr>
          <p:cNvPr id="24" name="Объект 2">
            <a:extLst>
              <a:ext uri="{FF2B5EF4-FFF2-40B4-BE49-F238E27FC236}">
                <a16:creationId xmlns:a16="http://schemas.microsoft.com/office/drawing/2014/main" id="{93AFD038-FE67-2307-C90E-B872E3734D75}"/>
              </a:ext>
            </a:extLst>
          </p:cNvPr>
          <p:cNvSpPr>
            <a:spLocks noGrp="1"/>
          </p:cNvSpPr>
          <p:nvPr>
            <p:ph sz="half" idx="1"/>
          </p:nvPr>
        </p:nvSpPr>
        <p:spPr>
          <a:xfrm>
            <a:off x="499197" y="1337756"/>
            <a:ext cx="8261099" cy="1664702"/>
          </a:xfrm>
        </p:spPr>
        <p:txBody>
          <a:bodyPr>
            <a:normAutofit/>
          </a:bodyPr>
          <a:lstStyle/>
          <a:p>
            <a:r>
              <a:rPr lang="ru-RU" sz="2000" b="1" dirty="0">
                <a:solidFill>
                  <a:schemeClr val="bg2">
                    <a:lumMod val="50000"/>
                  </a:schemeClr>
                </a:solidFill>
              </a:rPr>
              <a:t>сетевые носители </a:t>
            </a:r>
            <a:r>
              <a:rPr lang="ru-RU" sz="2000" dirty="0"/>
              <a:t>(каналы передачи данных)</a:t>
            </a:r>
          </a:p>
          <a:p>
            <a:r>
              <a:rPr lang="ru-RU" sz="2000" b="1" dirty="0">
                <a:solidFill>
                  <a:schemeClr val="bg2">
                    <a:lumMod val="50000"/>
                  </a:schemeClr>
                </a:solidFill>
              </a:rPr>
              <a:t>узлы</a:t>
            </a:r>
            <a:r>
              <a:rPr lang="ru-RU" sz="2000" dirty="0"/>
              <a:t> (рабочая станция, сервер, сетевой принтер)</a:t>
            </a:r>
          </a:p>
          <a:p>
            <a:r>
              <a:rPr lang="ru-RU" sz="2000" b="1" dirty="0">
                <a:solidFill>
                  <a:schemeClr val="bg2">
                    <a:lumMod val="50000"/>
                  </a:schemeClr>
                </a:solidFill>
              </a:rPr>
              <a:t>совместно используемые периферийные устройства </a:t>
            </a:r>
            <a:r>
              <a:rPr lang="ru-RU" sz="2000" dirty="0"/>
              <a:t>(принтер, сканер)</a:t>
            </a:r>
          </a:p>
          <a:p>
            <a:r>
              <a:rPr lang="ru-RU" sz="2000" b="1" dirty="0">
                <a:solidFill>
                  <a:schemeClr val="bg2">
                    <a:lumMod val="50000"/>
                  </a:schemeClr>
                </a:solidFill>
              </a:rPr>
              <a:t>сетевые устройства </a:t>
            </a:r>
            <a:r>
              <a:rPr lang="ru-RU" sz="2000" dirty="0"/>
              <a:t>(коммутатор, концентратор, маршрутизатор)</a:t>
            </a:r>
          </a:p>
        </p:txBody>
      </p:sp>
      <p:pic>
        <p:nvPicPr>
          <p:cNvPr id="25" name="Рисунок 24" descr="Картинки по запросу свитч">
            <a:extLst>
              <a:ext uri="{FF2B5EF4-FFF2-40B4-BE49-F238E27FC236}">
                <a16:creationId xmlns:a16="http://schemas.microsoft.com/office/drawing/2014/main" id="{F2A709A7-8D24-F056-42FC-AA2EC0986877}"/>
              </a:ext>
            </a:extLst>
          </p:cNvPr>
          <p:cNvPicPr/>
          <p:nvPr/>
        </p:nvPicPr>
        <p:blipFill rotWithShape="1">
          <a:blip r:embed="rId2" cstate="print">
            <a:extLst>
              <a:ext uri="{28A0092B-C50C-407E-A947-70E740481C1C}">
                <a14:useLocalDpi xmlns:a14="http://schemas.microsoft.com/office/drawing/2010/main" val="0"/>
              </a:ext>
            </a:extLst>
          </a:blip>
          <a:srcRect t="28125" b="29375"/>
          <a:stretch/>
        </p:blipFill>
        <p:spPr bwMode="auto">
          <a:xfrm>
            <a:off x="6864902" y="4090917"/>
            <a:ext cx="1747520" cy="742950"/>
          </a:xfrm>
          <a:prstGeom prst="rect">
            <a:avLst/>
          </a:prstGeom>
          <a:noFill/>
          <a:ln>
            <a:noFill/>
          </a:ln>
          <a:extLst>
            <a:ext uri="{53640926-AAD7-44D8-BBD7-CCE9431645EC}">
              <a14:shadowObscured xmlns:a14="http://schemas.microsoft.com/office/drawing/2010/main"/>
            </a:ext>
          </a:extLst>
        </p:spPr>
      </p:pic>
      <p:pic>
        <p:nvPicPr>
          <p:cNvPr id="26" name="Рисунок 25" descr="Похожее изображение">
            <a:extLst>
              <a:ext uri="{FF2B5EF4-FFF2-40B4-BE49-F238E27FC236}">
                <a16:creationId xmlns:a16="http://schemas.microsoft.com/office/drawing/2014/main" id="{1B6E77E1-65C8-A62E-0F25-660B183933C7}"/>
              </a:ext>
            </a:extLst>
          </p:cNvPr>
          <p:cNvPicPr/>
          <p:nvPr/>
        </p:nvPicPr>
        <p:blipFill rotWithShape="1">
          <a:blip r:embed="rId3" cstate="print">
            <a:extLst>
              <a:ext uri="{28A0092B-C50C-407E-A947-70E740481C1C}">
                <a14:useLocalDpi xmlns:a14="http://schemas.microsoft.com/office/drawing/2010/main" val="0"/>
              </a:ext>
            </a:extLst>
          </a:blip>
          <a:srcRect l="6503" r="7632" b="10162"/>
          <a:stretch/>
        </p:blipFill>
        <p:spPr bwMode="auto">
          <a:xfrm>
            <a:off x="891689" y="3855542"/>
            <a:ext cx="1804035" cy="1062355"/>
          </a:xfrm>
          <a:prstGeom prst="rect">
            <a:avLst/>
          </a:prstGeom>
          <a:noFill/>
          <a:ln>
            <a:noFill/>
          </a:ln>
          <a:extLst>
            <a:ext uri="{53640926-AAD7-44D8-BBD7-CCE9431645EC}">
              <a14:shadowObscured xmlns:a14="http://schemas.microsoft.com/office/drawing/2010/main"/>
            </a:ext>
          </a:extLst>
        </p:spPr>
      </p:pic>
      <p:pic>
        <p:nvPicPr>
          <p:cNvPr id="27" name="Рисунок 26" descr="Картинки по запросу router">
            <a:extLst>
              <a:ext uri="{FF2B5EF4-FFF2-40B4-BE49-F238E27FC236}">
                <a16:creationId xmlns:a16="http://schemas.microsoft.com/office/drawing/2014/main" id="{E61FF34B-6AC3-D54D-2974-B8590BCD56F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0745" y="3771363"/>
            <a:ext cx="1900555" cy="1144905"/>
          </a:xfrm>
          <a:prstGeom prst="rect">
            <a:avLst/>
          </a:prstGeom>
          <a:noFill/>
          <a:ln>
            <a:noFill/>
          </a:ln>
        </p:spPr>
      </p:pic>
      <p:pic>
        <p:nvPicPr>
          <p:cNvPr id="28" name="Рисунок 27" descr="Картинки по запросу repeater">
            <a:extLst>
              <a:ext uri="{FF2B5EF4-FFF2-40B4-BE49-F238E27FC236}">
                <a16:creationId xmlns:a16="http://schemas.microsoft.com/office/drawing/2014/main" id="{0A24C91D-CC42-E3CE-C0E2-755FF1689E37}"/>
              </a:ext>
            </a:extLst>
          </p:cNvPr>
          <p:cNvPicPr/>
          <p:nvPr/>
        </p:nvPicPr>
        <p:blipFill rotWithShape="1">
          <a:blip r:embed="rId5" cstate="print">
            <a:extLst>
              <a:ext uri="{28A0092B-C50C-407E-A947-70E740481C1C}">
                <a14:useLocalDpi xmlns:a14="http://schemas.microsoft.com/office/drawing/2010/main" val="0"/>
              </a:ext>
            </a:extLst>
          </a:blip>
          <a:srcRect l="6060" t="13208" r="9151" b="16808"/>
          <a:stretch/>
        </p:blipFill>
        <p:spPr bwMode="auto">
          <a:xfrm>
            <a:off x="9976309" y="4032579"/>
            <a:ext cx="1628775" cy="1007745"/>
          </a:xfrm>
          <a:prstGeom prst="rect">
            <a:avLst/>
          </a:prstGeom>
          <a:noFill/>
          <a:ln>
            <a:noFill/>
          </a:ln>
          <a:extLst>
            <a:ext uri="{53640926-AAD7-44D8-BBD7-CCE9431645EC}">
              <a14:shadowObscured xmlns:a14="http://schemas.microsoft.com/office/drawing/2010/main"/>
            </a:ext>
          </a:extLst>
        </p:spPr>
      </p:pic>
      <p:sp>
        <p:nvSpPr>
          <p:cNvPr id="29" name="TextBox 28">
            <a:extLst>
              <a:ext uri="{FF2B5EF4-FFF2-40B4-BE49-F238E27FC236}">
                <a16:creationId xmlns:a16="http://schemas.microsoft.com/office/drawing/2014/main" id="{B7861096-4731-F066-D385-356AF596A1AD}"/>
              </a:ext>
            </a:extLst>
          </p:cNvPr>
          <p:cNvSpPr txBox="1"/>
          <p:nvPr/>
        </p:nvSpPr>
        <p:spPr>
          <a:xfrm>
            <a:off x="7273900" y="5052644"/>
            <a:ext cx="1125629" cy="461665"/>
          </a:xfrm>
          <a:prstGeom prst="rect">
            <a:avLst/>
          </a:prstGeom>
          <a:noFill/>
        </p:spPr>
        <p:txBody>
          <a:bodyPr wrap="none" rtlCol="0">
            <a:spAutoFit/>
          </a:bodyPr>
          <a:lstStyle/>
          <a:p>
            <a:r>
              <a:rPr lang="ru-RU" dirty="0" err="1"/>
              <a:t>switch</a:t>
            </a:r>
            <a:r>
              <a:rPr lang="ru-RU" dirty="0"/>
              <a:t> </a:t>
            </a:r>
          </a:p>
        </p:txBody>
      </p:sp>
      <p:sp>
        <p:nvSpPr>
          <p:cNvPr id="30" name="TextBox 29">
            <a:extLst>
              <a:ext uri="{FF2B5EF4-FFF2-40B4-BE49-F238E27FC236}">
                <a16:creationId xmlns:a16="http://schemas.microsoft.com/office/drawing/2014/main" id="{0CE968B5-C40D-A958-61EF-887BEB368523}"/>
              </a:ext>
            </a:extLst>
          </p:cNvPr>
          <p:cNvSpPr txBox="1"/>
          <p:nvPr/>
        </p:nvSpPr>
        <p:spPr>
          <a:xfrm>
            <a:off x="1401610" y="4968099"/>
            <a:ext cx="784190" cy="461665"/>
          </a:xfrm>
          <a:prstGeom prst="rect">
            <a:avLst/>
          </a:prstGeom>
          <a:noFill/>
        </p:spPr>
        <p:txBody>
          <a:bodyPr wrap="none" rtlCol="0">
            <a:spAutoFit/>
          </a:bodyPr>
          <a:lstStyle/>
          <a:p>
            <a:r>
              <a:rPr lang="en-US" dirty="0"/>
              <a:t>hub </a:t>
            </a:r>
            <a:endParaRPr lang="ru-RU" dirty="0"/>
          </a:p>
        </p:txBody>
      </p:sp>
      <p:sp>
        <p:nvSpPr>
          <p:cNvPr id="31" name="TextBox 30">
            <a:extLst>
              <a:ext uri="{FF2B5EF4-FFF2-40B4-BE49-F238E27FC236}">
                <a16:creationId xmlns:a16="http://schemas.microsoft.com/office/drawing/2014/main" id="{49624791-AC26-10B1-6218-6B63B16CF55B}"/>
              </a:ext>
            </a:extLst>
          </p:cNvPr>
          <p:cNvSpPr txBox="1"/>
          <p:nvPr/>
        </p:nvSpPr>
        <p:spPr>
          <a:xfrm>
            <a:off x="4377746" y="5101288"/>
            <a:ext cx="989374" cy="461665"/>
          </a:xfrm>
          <a:prstGeom prst="rect">
            <a:avLst/>
          </a:prstGeom>
          <a:noFill/>
        </p:spPr>
        <p:txBody>
          <a:bodyPr wrap="none" rtlCol="0">
            <a:spAutoFit/>
          </a:bodyPr>
          <a:lstStyle/>
          <a:p>
            <a:r>
              <a:rPr lang="en-US" dirty="0"/>
              <a:t>router</a:t>
            </a:r>
            <a:endParaRPr lang="ru-RU" dirty="0"/>
          </a:p>
        </p:txBody>
      </p:sp>
      <p:sp>
        <p:nvSpPr>
          <p:cNvPr id="32" name="TextBox 31">
            <a:extLst>
              <a:ext uri="{FF2B5EF4-FFF2-40B4-BE49-F238E27FC236}">
                <a16:creationId xmlns:a16="http://schemas.microsoft.com/office/drawing/2014/main" id="{5AAF5C98-6A03-83F3-407F-42718B47CB2A}"/>
              </a:ext>
            </a:extLst>
          </p:cNvPr>
          <p:cNvSpPr txBox="1"/>
          <p:nvPr/>
        </p:nvSpPr>
        <p:spPr>
          <a:xfrm>
            <a:off x="10124488" y="5040324"/>
            <a:ext cx="1004314" cy="369332"/>
          </a:xfrm>
          <a:prstGeom prst="rect">
            <a:avLst/>
          </a:prstGeom>
          <a:noFill/>
        </p:spPr>
        <p:txBody>
          <a:bodyPr wrap="none" rtlCol="0">
            <a:spAutoFit/>
          </a:bodyPr>
          <a:lstStyle/>
          <a:p>
            <a:r>
              <a:rPr lang="en-US" b="1" dirty="0"/>
              <a:t>repeater</a:t>
            </a:r>
            <a:endParaRPr lang="ru-RU" b="1" dirty="0"/>
          </a:p>
        </p:txBody>
      </p:sp>
      <p:sp>
        <p:nvSpPr>
          <p:cNvPr id="33" name="TextBox 32">
            <a:extLst>
              <a:ext uri="{FF2B5EF4-FFF2-40B4-BE49-F238E27FC236}">
                <a16:creationId xmlns:a16="http://schemas.microsoft.com/office/drawing/2014/main" id="{A87A5590-F530-13B3-C814-8A78E42EBFAC}"/>
              </a:ext>
            </a:extLst>
          </p:cNvPr>
          <p:cNvSpPr txBox="1"/>
          <p:nvPr/>
        </p:nvSpPr>
        <p:spPr>
          <a:xfrm>
            <a:off x="6824882" y="5594526"/>
            <a:ext cx="2055179" cy="646331"/>
          </a:xfrm>
          <a:prstGeom prst="rect">
            <a:avLst/>
          </a:prstGeom>
          <a:noFill/>
        </p:spPr>
        <p:txBody>
          <a:bodyPr wrap="none" rtlCol="0">
            <a:spAutoFit/>
          </a:bodyPr>
          <a:lstStyle/>
          <a:p>
            <a:pPr algn="ctr"/>
            <a:r>
              <a:rPr lang="ru-RU" dirty="0"/>
              <a:t>Передаёт  данные </a:t>
            </a:r>
          </a:p>
          <a:p>
            <a:pPr algn="ctr"/>
            <a:r>
              <a:rPr lang="ru-RU" dirty="0"/>
              <a:t>только получателю</a:t>
            </a:r>
          </a:p>
        </p:txBody>
      </p:sp>
      <p:sp>
        <p:nvSpPr>
          <p:cNvPr id="34" name="TextBox 33">
            <a:extLst>
              <a:ext uri="{FF2B5EF4-FFF2-40B4-BE49-F238E27FC236}">
                <a16:creationId xmlns:a16="http://schemas.microsoft.com/office/drawing/2014/main" id="{D556A80E-332B-CE0A-F0EB-E68AE99DB554}"/>
              </a:ext>
            </a:extLst>
          </p:cNvPr>
          <p:cNvSpPr txBox="1"/>
          <p:nvPr/>
        </p:nvSpPr>
        <p:spPr>
          <a:xfrm>
            <a:off x="582176" y="5558223"/>
            <a:ext cx="2546658" cy="646331"/>
          </a:xfrm>
          <a:prstGeom prst="rect">
            <a:avLst/>
          </a:prstGeom>
          <a:noFill/>
        </p:spPr>
        <p:txBody>
          <a:bodyPr wrap="none" rtlCol="0">
            <a:spAutoFit/>
          </a:bodyPr>
          <a:lstStyle/>
          <a:p>
            <a:pPr algn="ctr"/>
            <a:r>
              <a:rPr lang="ru-RU" dirty="0"/>
              <a:t>Передает информацию </a:t>
            </a:r>
          </a:p>
          <a:p>
            <a:pPr algn="ctr"/>
            <a:r>
              <a:rPr lang="ru-RU" dirty="0"/>
              <a:t>всем в сети</a:t>
            </a:r>
          </a:p>
        </p:txBody>
      </p:sp>
      <p:sp>
        <p:nvSpPr>
          <p:cNvPr id="35" name="TextBox 34">
            <a:extLst>
              <a:ext uri="{FF2B5EF4-FFF2-40B4-BE49-F238E27FC236}">
                <a16:creationId xmlns:a16="http://schemas.microsoft.com/office/drawing/2014/main" id="{8BA406D4-849E-F1CA-D453-ECB357311AC6}"/>
              </a:ext>
            </a:extLst>
          </p:cNvPr>
          <p:cNvSpPr txBox="1"/>
          <p:nvPr/>
        </p:nvSpPr>
        <p:spPr>
          <a:xfrm>
            <a:off x="3683322" y="5588769"/>
            <a:ext cx="2264787" cy="646331"/>
          </a:xfrm>
          <a:prstGeom prst="rect">
            <a:avLst/>
          </a:prstGeom>
          <a:noFill/>
        </p:spPr>
        <p:txBody>
          <a:bodyPr wrap="none" rtlCol="0">
            <a:spAutoFit/>
          </a:bodyPr>
          <a:lstStyle/>
          <a:p>
            <a:pPr algn="ctr"/>
            <a:r>
              <a:rPr lang="ru-RU" dirty="0"/>
              <a:t>Соединяет</a:t>
            </a:r>
          </a:p>
          <a:p>
            <a:pPr algn="ctr"/>
            <a:r>
              <a:rPr lang="ru-RU" dirty="0"/>
              <a:t>сегменты сети (</a:t>
            </a:r>
            <a:r>
              <a:rPr lang="en-US" dirty="0"/>
              <a:t>WAN</a:t>
            </a:r>
            <a:r>
              <a:rPr lang="ru-RU" dirty="0"/>
              <a:t>)</a:t>
            </a:r>
          </a:p>
        </p:txBody>
      </p:sp>
      <p:pic>
        <p:nvPicPr>
          <p:cNvPr id="36" name="Рисунок 35">
            <a:extLst>
              <a:ext uri="{FF2B5EF4-FFF2-40B4-BE49-F238E27FC236}">
                <a16:creationId xmlns:a16="http://schemas.microsoft.com/office/drawing/2014/main" id="{2C7FADFB-741F-38D5-6CAD-D0A60FB3CFCD}"/>
              </a:ext>
            </a:extLst>
          </p:cNvPr>
          <p:cNvPicPr>
            <a:picLocks noChangeAspect="1"/>
          </p:cNvPicPr>
          <p:nvPr/>
        </p:nvPicPr>
        <p:blipFill rotWithShape="1">
          <a:blip r:embed="rId6"/>
          <a:srcRect l="49394" t="28681" r="10690" b="53280"/>
          <a:stretch/>
        </p:blipFill>
        <p:spPr>
          <a:xfrm>
            <a:off x="7200920" y="3483415"/>
            <a:ext cx="1075483" cy="448108"/>
          </a:xfrm>
          <a:prstGeom prst="rect">
            <a:avLst/>
          </a:prstGeom>
        </p:spPr>
      </p:pic>
      <p:pic>
        <p:nvPicPr>
          <p:cNvPr id="37" name="Рисунок 36">
            <a:extLst>
              <a:ext uri="{FF2B5EF4-FFF2-40B4-BE49-F238E27FC236}">
                <a16:creationId xmlns:a16="http://schemas.microsoft.com/office/drawing/2014/main" id="{D70A3543-CAD5-CBB9-B02B-2EDF0A2DB293}"/>
              </a:ext>
            </a:extLst>
          </p:cNvPr>
          <p:cNvPicPr>
            <a:picLocks noChangeAspect="1"/>
          </p:cNvPicPr>
          <p:nvPr/>
        </p:nvPicPr>
        <p:blipFill rotWithShape="1">
          <a:blip r:embed="rId7"/>
          <a:srcRect l="28303" r="52559" b="78320"/>
          <a:stretch/>
        </p:blipFill>
        <p:spPr>
          <a:xfrm>
            <a:off x="4253080" y="3399108"/>
            <a:ext cx="931551" cy="532415"/>
          </a:xfrm>
          <a:prstGeom prst="rect">
            <a:avLst/>
          </a:prstGeom>
        </p:spPr>
      </p:pic>
      <p:sp>
        <p:nvSpPr>
          <p:cNvPr id="39" name="TextBox 38">
            <a:extLst>
              <a:ext uri="{FF2B5EF4-FFF2-40B4-BE49-F238E27FC236}">
                <a16:creationId xmlns:a16="http://schemas.microsoft.com/office/drawing/2014/main" id="{BAC14685-3197-2020-D370-7C1006424BC9}"/>
              </a:ext>
            </a:extLst>
          </p:cNvPr>
          <p:cNvSpPr txBox="1"/>
          <p:nvPr/>
        </p:nvSpPr>
        <p:spPr>
          <a:xfrm>
            <a:off x="761249" y="6272783"/>
            <a:ext cx="10695656" cy="430887"/>
          </a:xfrm>
          <a:prstGeom prst="rect">
            <a:avLst/>
          </a:prstGeom>
          <a:noFill/>
        </p:spPr>
        <p:txBody>
          <a:bodyPr wrap="square">
            <a:spAutoFit/>
          </a:bodyPr>
          <a:lstStyle/>
          <a:p>
            <a:pPr marL="0" indent="0" algn="ctr">
              <a:buNone/>
            </a:pPr>
            <a:r>
              <a:rPr lang="ru-RU" altLang="ru-RU" sz="1100" dirty="0">
                <a:latin typeface="Calibri" panose="020F0502020204030204" pitchFamily="34" charset="0"/>
              </a:rPr>
              <a:t>В пакете содержатся IP-адреса отправителя и получателя и данные пересылаемого сообщения. </a:t>
            </a:r>
          </a:p>
          <a:p>
            <a:pPr marL="0" indent="0" algn="ctr">
              <a:buNone/>
            </a:pPr>
            <a:r>
              <a:rPr lang="ru-RU" altLang="ru-RU" sz="1100" dirty="0">
                <a:latin typeface="Calibri" panose="020F0502020204030204" pitchFamily="34" charset="0"/>
              </a:rPr>
              <a:t>Маршрутизатор считывает сетевую часть IP-адреса получателя и с ее помощью определяет, по какой из подключенных сетей лучше всего переслать сообщение адресату. </a:t>
            </a:r>
            <a:endParaRPr lang="en-US" altLang="ru-RU" sz="1100" dirty="0">
              <a:latin typeface="Calibri" panose="020F0502020204030204" pitchFamily="34" charset="0"/>
            </a:endParaRPr>
          </a:p>
        </p:txBody>
      </p:sp>
      <p:sp>
        <p:nvSpPr>
          <p:cNvPr id="41" name="TextBox 40">
            <a:extLst>
              <a:ext uri="{FF2B5EF4-FFF2-40B4-BE49-F238E27FC236}">
                <a16:creationId xmlns:a16="http://schemas.microsoft.com/office/drawing/2014/main" id="{01FA1D17-851A-7B20-4689-58AF323051CF}"/>
              </a:ext>
            </a:extLst>
          </p:cNvPr>
          <p:cNvSpPr txBox="1"/>
          <p:nvPr/>
        </p:nvSpPr>
        <p:spPr>
          <a:xfrm>
            <a:off x="9464046" y="5571551"/>
            <a:ext cx="2653300" cy="646331"/>
          </a:xfrm>
          <a:prstGeom prst="rect">
            <a:avLst/>
          </a:prstGeom>
          <a:noFill/>
        </p:spPr>
        <p:txBody>
          <a:bodyPr wrap="square">
            <a:spAutoFit/>
          </a:bodyPr>
          <a:lstStyle/>
          <a:p>
            <a:pPr algn="ctr"/>
            <a:r>
              <a:rPr lang="ru-RU" sz="1800" dirty="0"/>
              <a:t>Объединяет две или более сетей для связи</a:t>
            </a:r>
          </a:p>
        </p:txBody>
      </p:sp>
      <p:sp>
        <p:nvSpPr>
          <p:cNvPr id="3" name="Объект 2">
            <a:extLst>
              <a:ext uri="{FF2B5EF4-FFF2-40B4-BE49-F238E27FC236}">
                <a16:creationId xmlns:a16="http://schemas.microsoft.com/office/drawing/2014/main" id="{EE2672BD-33B3-8D13-B03F-FCA5CDA23A83}"/>
              </a:ext>
            </a:extLst>
          </p:cNvPr>
          <p:cNvSpPr txBox="1">
            <a:spLocks/>
          </p:cNvSpPr>
          <p:nvPr/>
        </p:nvSpPr>
        <p:spPr>
          <a:xfrm>
            <a:off x="8841668" y="335387"/>
            <a:ext cx="3120161" cy="17238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b="1" dirty="0"/>
              <a:t>IP</a:t>
            </a:r>
            <a:r>
              <a:rPr lang="ru-RU" sz="1400" b="1" dirty="0"/>
              <a:t>-адрес </a:t>
            </a:r>
            <a:r>
              <a:rPr lang="ru-RU" sz="1400" dirty="0"/>
              <a:t>- уникальный сетевой адрес узла в компьютерной сети.</a:t>
            </a:r>
            <a:endParaRPr lang="en-US" sz="1400" dirty="0"/>
          </a:p>
          <a:p>
            <a:pPr marL="0" indent="0" algn="ctr">
              <a:buFont typeface="Arial" panose="020B0604020202020204" pitchFamily="34" charset="0"/>
              <a:buNone/>
            </a:pPr>
            <a:endParaRPr lang="en-US" sz="1400" dirty="0"/>
          </a:p>
          <a:p>
            <a:pPr marL="0" indent="0" algn="ctr">
              <a:buFont typeface="Arial" panose="020B0604020202020204" pitchFamily="34" charset="0"/>
              <a:buNone/>
            </a:pPr>
            <a:r>
              <a:rPr lang="en-US" sz="1400" b="1" dirty="0"/>
              <a:t>MAC</a:t>
            </a:r>
            <a:r>
              <a:rPr lang="ru-RU" sz="1400" b="1" dirty="0"/>
              <a:t>-адрес </a:t>
            </a:r>
            <a:r>
              <a:rPr lang="ru-RU" sz="1400" dirty="0"/>
              <a:t>- уникальный сетевой адрес устройства (</a:t>
            </a:r>
            <a:r>
              <a:rPr lang="en-US" sz="1400" dirty="0"/>
              <a:t>NIC </a:t>
            </a:r>
            <a:r>
              <a:rPr lang="ru-RU" sz="1400" dirty="0"/>
              <a:t>адрес)</a:t>
            </a:r>
          </a:p>
          <a:p>
            <a:pPr marL="0" indent="0" algn="ctr">
              <a:buFont typeface="Arial" panose="020B0604020202020204" pitchFamily="34" charset="0"/>
              <a:buNone/>
            </a:pPr>
            <a:endParaRPr lang="ru-RU" sz="1400" dirty="0"/>
          </a:p>
        </p:txBody>
      </p:sp>
      <p:sp>
        <p:nvSpPr>
          <p:cNvPr id="4" name="TextBox 3">
            <a:extLst>
              <a:ext uri="{FF2B5EF4-FFF2-40B4-BE49-F238E27FC236}">
                <a16:creationId xmlns:a16="http://schemas.microsoft.com/office/drawing/2014/main" id="{076C94D7-1E4F-4517-525A-EC27EC849BD3}"/>
              </a:ext>
            </a:extLst>
          </p:cNvPr>
          <p:cNvSpPr txBox="1"/>
          <p:nvPr/>
        </p:nvSpPr>
        <p:spPr>
          <a:xfrm>
            <a:off x="9681060" y="771116"/>
            <a:ext cx="1441376" cy="369332"/>
          </a:xfrm>
          <a:prstGeom prst="rect">
            <a:avLst/>
          </a:prstGeom>
          <a:noFill/>
        </p:spPr>
        <p:txBody>
          <a:bodyPr wrap="square">
            <a:spAutoFit/>
          </a:bodyPr>
          <a:lstStyle/>
          <a:p>
            <a:r>
              <a:rPr lang="ru-RU" b="1" dirty="0">
                <a:solidFill>
                  <a:srgbClr val="0070C0"/>
                </a:solidFill>
                <a:latin typeface="Calibri" pitchFamily="34" charset="0"/>
              </a:rPr>
              <a:t>192.168.1.1</a:t>
            </a:r>
          </a:p>
        </p:txBody>
      </p:sp>
      <p:sp>
        <p:nvSpPr>
          <p:cNvPr id="5" name="TextBox 4">
            <a:extLst>
              <a:ext uri="{FF2B5EF4-FFF2-40B4-BE49-F238E27FC236}">
                <a16:creationId xmlns:a16="http://schemas.microsoft.com/office/drawing/2014/main" id="{2422EBAE-5223-9E4D-DA79-37A7C67C501F}"/>
              </a:ext>
            </a:extLst>
          </p:cNvPr>
          <p:cNvSpPr txBox="1"/>
          <p:nvPr/>
        </p:nvSpPr>
        <p:spPr>
          <a:xfrm>
            <a:off x="9503540" y="1689938"/>
            <a:ext cx="2137076" cy="369332"/>
          </a:xfrm>
          <a:prstGeom prst="rect">
            <a:avLst/>
          </a:prstGeom>
          <a:noFill/>
        </p:spPr>
        <p:txBody>
          <a:bodyPr wrap="square">
            <a:spAutoFit/>
          </a:bodyPr>
          <a:lstStyle/>
          <a:p>
            <a:r>
              <a:rPr lang="en-US" b="1" dirty="0">
                <a:solidFill>
                  <a:srgbClr val="7030A0"/>
                </a:solidFill>
                <a:latin typeface="Calibri" pitchFamily="34" charset="0"/>
              </a:rPr>
              <a:t>08-ED-B9-49-B2-E5</a:t>
            </a:r>
            <a:endParaRPr lang="ru-RU" b="1" dirty="0">
              <a:solidFill>
                <a:srgbClr val="7030A0"/>
              </a:solidFill>
              <a:latin typeface="Calibri" pitchFamily="34" charset="0"/>
            </a:endParaRPr>
          </a:p>
        </p:txBody>
      </p:sp>
      <p:grpSp>
        <p:nvGrpSpPr>
          <p:cNvPr id="6" name="Group 12">
            <a:extLst>
              <a:ext uri="{FF2B5EF4-FFF2-40B4-BE49-F238E27FC236}">
                <a16:creationId xmlns:a16="http://schemas.microsoft.com/office/drawing/2014/main" id="{D1ACF67E-D197-B68F-0177-908BE5B93449}"/>
              </a:ext>
            </a:extLst>
          </p:cNvPr>
          <p:cNvGrpSpPr>
            <a:grpSpLocks/>
          </p:cNvGrpSpPr>
          <p:nvPr/>
        </p:nvGrpSpPr>
        <p:grpSpPr bwMode="auto">
          <a:xfrm>
            <a:off x="9350372" y="2277007"/>
            <a:ext cx="2254712" cy="1293907"/>
            <a:chOff x="1610" y="2795"/>
            <a:chExt cx="2223" cy="1406"/>
          </a:xfrm>
        </p:grpSpPr>
        <p:sp>
          <p:nvSpPr>
            <p:cNvPr id="7" name="AutoShape 8">
              <a:extLst>
                <a:ext uri="{FF2B5EF4-FFF2-40B4-BE49-F238E27FC236}">
                  <a16:creationId xmlns:a16="http://schemas.microsoft.com/office/drawing/2014/main" id="{C3CEA46D-4BCB-01B5-4850-F8F0ACA757E3}"/>
                </a:ext>
              </a:extLst>
            </p:cNvPr>
            <p:cNvSpPr>
              <a:spLocks noChangeArrowheads="1"/>
            </p:cNvSpPr>
            <p:nvPr/>
          </p:nvSpPr>
          <p:spPr bwMode="auto">
            <a:xfrm>
              <a:off x="1610" y="2795"/>
              <a:ext cx="2223" cy="1406"/>
            </a:xfrm>
            <a:prstGeom prst="roundRect">
              <a:avLst>
                <a:gd name="adj" fmla="val 16667"/>
              </a:avLst>
            </a:prstGeom>
            <a:solidFill>
              <a:srgbClr val="FFFFFF"/>
            </a:solidFill>
            <a:ln w="19050">
              <a:solidFill>
                <a:srgbClr val="0000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pic>
          <p:nvPicPr>
            <p:cNvPr id="8" name="Picture 7" descr="image006">
              <a:extLst>
                <a:ext uri="{FF2B5EF4-FFF2-40B4-BE49-F238E27FC236}">
                  <a16:creationId xmlns:a16="http://schemas.microsoft.com/office/drawing/2014/main" id="{C3FCEA01-D357-9B7D-CCE8-74C15EF4F1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5" y="2886"/>
              <a:ext cx="2086" cy="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Lan1">
              <a:extLst>
                <a:ext uri="{FF2B5EF4-FFF2-40B4-BE49-F238E27FC236}">
                  <a16:creationId xmlns:a16="http://schemas.microsoft.com/office/drawing/2014/main" id="{FEB22114-E3E3-A454-8F0C-79D3E352E75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55" y="2840"/>
              <a:ext cx="2087" cy="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20894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327150" y="157808"/>
            <a:ext cx="8313465" cy="5688632"/>
          </a:xfrm>
        </p:spPr>
        <p:txBody>
          <a:bodyPr/>
          <a:lstStyle/>
          <a:p>
            <a:pPr algn="just"/>
            <a:r>
              <a:rPr lang="ru-RU" altLang="ru-RU" sz="3000" dirty="0"/>
              <a:t>За каждой сетью / узлом закреплен определенный адрес, который меняться не может, но при этом саму сеть можно наращивать или сокращать, дополняя указанный адрес, аналогично тому, как при неизменном адресе дома можно увеличить число этажей, не меняя основного почтового адреса.</a:t>
            </a:r>
          </a:p>
        </p:txBody>
      </p:sp>
      <p:pic>
        <p:nvPicPr>
          <p:cNvPr id="15364" name="Picture 4" descr="небоскре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1988" y="0"/>
            <a:ext cx="19081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a:extLst>
              <a:ext uri="{FF2B5EF4-FFF2-40B4-BE49-F238E27FC236}">
                <a16:creationId xmlns:a16="http://schemas.microsoft.com/office/drawing/2014/main" id="{8C34F328-E678-28BB-0C45-67861BF53FD4}"/>
              </a:ext>
            </a:extLst>
          </p:cNvPr>
          <p:cNvSpPr>
            <a:spLocks noGrp="1" noChangeArrowheads="1"/>
          </p:cNvSpPr>
          <p:nvPr>
            <p:ph type="title"/>
          </p:nvPr>
        </p:nvSpPr>
        <p:spPr>
          <a:xfrm>
            <a:off x="3327150" y="3470176"/>
            <a:ext cx="10515600" cy="1325563"/>
          </a:xfrm>
        </p:spPr>
        <p:txBody>
          <a:bodyPr/>
          <a:lstStyle/>
          <a:p>
            <a:r>
              <a:rPr lang="ru-RU" altLang="ru-RU" dirty="0"/>
              <a:t>Пример:</a:t>
            </a:r>
          </a:p>
        </p:txBody>
      </p:sp>
      <p:sp>
        <p:nvSpPr>
          <p:cNvPr id="3" name="Rectangle 3">
            <a:extLst>
              <a:ext uri="{FF2B5EF4-FFF2-40B4-BE49-F238E27FC236}">
                <a16:creationId xmlns:a16="http://schemas.microsoft.com/office/drawing/2014/main" id="{65CA0270-1557-B057-B16D-218799B09B0A}"/>
              </a:ext>
            </a:extLst>
          </p:cNvPr>
          <p:cNvSpPr txBox="1">
            <a:spLocks noChangeArrowheads="1"/>
          </p:cNvSpPr>
          <p:nvPr/>
        </p:nvSpPr>
        <p:spPr>
          <a:xfrm>
            <a:off x="3575720" y="4653136"/>
            <a:ext cx="8415338" cy="20470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altLang="ru-RU" dirty="0"/>
              <a:t>Пять ПК находятся в сети </a:t>
            </a:r>
            <a:r>
              <a:rPr lang="ru-RU" altLang="ru-RU" dirty="0">
                <a:solidFill>
                  <a:schemeClr val="hlink"/>
                </a:solidFill>
              </a:rPr>
              <a:t>192.168.237.</a:t>
            </a:r>
            <a:r>
              <a:rPr lang="ru-RU" altLang="ru-RU" b="1" dirty="0">
                <a:solidFill>
                  <a:schemeClr val="hlink"/>
                </a:solidFill>
              </a:rPr>
              <a:t>0</a:t>
            </a:r>
            <a:r>
              <a:rPr lang="ru-RU" altLang="ru-RU" dirty="0"/>
              <a:t> и могут получить адреса в диапазоне </a:t>
            </a:r>
            <a:r>
              <a:rPr lang="ru-RU" altLang="ru-RU" dirty="0">
                <a:solidFill>
                  <a:schemeClr val="hlink"/>
                </a:solidFill>
              </a:rPr>
              <a:t>192.168.237.</a:t>
            </a:r>
            <a:r>
              <a:rPr lang="ru-RU" altLang="ru-RU" b="1" dirty="0">
                <a:solidFill>
                  <a:schemeClr val="hlink"/>
                </a:solidFill>
              </a:rPr>
              <a:t>1-254</a:t>
            </a:r>
            <a:r>
              <a:rPr lang="ru-RU" altLang="ru-RU" dirty="0"/>
              <a:t>. (Адресное пространство для этой подсети состоит из 254 адресов; самый первый адрес в сети и самый последний резервируются для служебных целей.)</a:t>
            </a:r>
          </a:p>
        </p:txBody>
      </p:sp>
    </p:spTree>
    <p:extLst>
      <p:ext uri="{BB962C8B-B14F-4D97-AF65-F5344CB8AC3E}">
        <p14:creationId xmlns:p14="http://schemas.microsoft.com/office/powerpoint/2010/main" val="4029502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7E330BE9-486C-F191-4066-AC7579EAC543}"/>
              </a:ext>
            </a:extLst>
          </p:cNvPr>
          <p:cNvSpPr>
            <a:spLocks noGrp="1" noChangeArrowheads="1"/>
          </p:cNvSpPr>
          <p:nvPr>
            <p:ph type="body" idx="1"/>
          </p:nvPr>
        </p:nvSpPr>
        <p:spPr>
          <a:xfrm>
            <a:off x="1019770" y="404664"/>
            <a:ext cx="10152459" cy="2089150"/>
          </a:xfrm>
        </p:spPr>
        <p:txBody>
          <a:bodyPr/>
          <a:lstStyle/>
          <a:p>
            <a:pPr marL="6350" indent="358775" algn="ctr">
              <a:buNone/>
            </a:pPr>
            <a:r>
              <a:rPr lang="ru-RU" altLang="ru-RU" sz="2400" dirty="0">
                <a:latin typeface="Times New Roman" panose="02020603050405020304" pitchFamily="18" charset="0"/>
              </a:rPr>
              <a:t>В зависимости от используемого способа организации физических связей сети, различают физические топологии (структуры) компьютерных сетей. </a:t>
            </a:r>
            <a:r>
              <a:rPr lang="en-US" altLang="ru-RU" sz="2400" dirty="0">
                <a:latin typeface="Times New Roman" panose="02020603050405020304" pitchFamily="18" charset="0"/>
              </a:rPr>
              <a:t> </a:t>
            </a:r>
            <a:r>
              <a:rPr lang="ru-RU" altLang="ru-RU" sz="2400" b="1" dirty="0">
                <a:latin typeface="Times New Roman" panose="02020603050405020304" pitchFamily="18" charset="0"/>
              </a:rPr>
              <a:t>Топология</a:t>
            </a:r>
            <a:r>
              <a:rPr lang="ru-RU" altLang="ru-RU" sz="2400" dirty="0">
                <a:latin typeface="Times New Roman" panose="02020603050405020304" pitchFamily="18" charset="0"/>
              </a:rPr>
              <a:t> характеризует  физическое расположение компьютеров,  кабелей и  других компонентов  сети</a:t>
            </a:r>
          </a:p>
        </p:txBody>
      </p:sp>
      <p:grpSp>
        <p:nvGrpSpPr>
          <p:cNvPr id="13316" name="Group 14">
            <a:extLst>
              <a:ext uri="{FF2B5EF4-FFF2-40B4-BE49-F238E27FC236}">
                <a16:creationId xmlns:a16="http://schemas.microsoft.com/office/drawing/2014/main" id="{28378527-EAE6-E476-6426-F923BF59B9DE}"/>
              </a:ext>
            </a:extLst>
          </p:cNvPr>
          <p:cNvGrpSpPr>
            <a:grpSpLocks/>
          </p:cNvGrpSpPr>
          <p:nvPr/>
        </p:nvGrpSpPr>
        <p:grpSpPr bwMode="auto">
          <a:xfrm>
            <a:off x="3215680" y="2276872"/>
            <a:ext cx="6624736" cy="4104456"/>
            <a:chOff x="1292" y="2160"/>
            <a:chExt cx="2858" cy="1732"/>
          </a:xfrm>
        </p:grpSpPr>
        <p:pic>
          <p:nvPicPr>
            <p:cNvPr id="13317" name="Picture 9" descr="1">
              <a:extLst>
                <a:ext uri="{FF2B5EF4-FFF2-40B4-BE49-F238E27FC236}">
                  <a16:creationId xmlns:a16="http://schemas.microsoft.com/office/drawing/2014/main" id="{05CA5312-6A7D-7417-6A67-3DBD5BEEF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 y="2160"/>
              <a:ext cx="2858" cy="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FF"/>
                  </a:solidFill>
                  <a:miter lim="800000"/>
                  <a:headEnd/>
                  <a:tailEnd/>
                </a14:hiddenLine>
              </a:ext>
            </a:extLst>
          </p:spPr>
        </p:pic>
        <p:sp>
          <p:nvSpPr>
            <p:cNvPr id="13318" name="AutoShape 13">
              <a:extLst>
                <a:ext uri="{FF2B5EF4-FFF2-40B4-BE49-F238E27FC236}">
                  <a16:creationId xmlns:a16="http://schemas.microsoft.com/office/drawing/2014/main" id="{5E923F63-4C21-7B66-278D-0DD84F07FCE6}"/>
                </a:ext>
              </a:extLst>
            </p:cNvPr>
            <p:cNvSpPr>
              <a:spLocks noChangeArrowheads="1"/>
            </p:cNvSpPr>
            <p:nvPr/>
          </p:nvSpPr>
          <p:spPr bwMode="auto">
            <a:xfrm>
              <a:off x="1292" y="2160"/>
              <a:ext cx="2858" cy="1724"/>
            </a:xfrm>
            <a:prstGeom prst="roundRect">
              <a:avLst>
                <a:gd name="adj" fmla="val 8815"/>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78332" y="107934"/>
            <a:ext cx="3822426" cy="714356"/>
          </a:xfrm>
          <a:prstGeom prst="rect">
            <a:avLst/>
          </a:prstGeom>
        </p:spPr>
        <p:txBody>
          <a:bodyPr vert="horz" lIns="91440" tIns="45720" rIns="91440" bIns="45720" rtlCol="0" anchor="ctr">
            <a:normAutofit lnSpcReduction="10000"/>
          </a:bodyPr>
          <a:lstStyle/>
          <a:p>
            <a:pPr fontAlgn="auto">
              <a:spcAft>
                <a:spcPts val="0"/>
              </a:spcAft>
              <a:defRPr/>
            </a:pPr>
            <a:r>
              <a:rPr lang="ru-RU" sz="4400" dirty="0">
                <a:latin typeface="+mj-lt"/>
                <a:ea typeface="+mj-ea"/>
                <a:cs typeface="+mj-cs"/>
              </a:rPr>
              <a:t>Топология сети</a:t>
            </a:r>
          </a:p>
        </p:txBody>
      </p:sp>
      <p:pic>
        <p:nvPicPr>
          <p:cNvPr id="2" name="Picture 2">
            <a:extLst>
              <a:ext uri="{FF2B5EF4-FFF2-40B4-BE49-F238E27FC236}">
                <a16:creationId xmlns:a16="http://schemas.microsoft.com/office/drawing/2014/main" id="{5719D698-DE21-B4EE-8F29-6140C2277AB8}"/>
              </a:ext>
            </a:extLst>
          </p:cNvPr>
          <p:cNvPicPr>
            <a:picLocks noGrp="1" noChangeAspect="1" noChangeArrowheads="1"/>
          </p:cNvPicPr>
          <p:nvPr>
            <p:ph sz="quarter" idx="13"/>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36781" y="2371951"/>
            <a:ext cx="3454929" cy="17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E7295CE1-BF66-5757-5144-AC87327793D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896722" y="2289096"/>
            <a:ext cx="2667637" cy="2071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531875FF-5D4D-F340-E010-D62AE07B1E39}"/>
              </a:ext>
            </a:extLst>
          </p:cNvPr>
          <p:cNvSpPr txBox="1"/>
          <p:nvPr/>
        </p:nvSpPr>
        <p:spPr>
          <a:xfrm>
            <a:off x="788390" y="784125"/>
            <a:ext cx="3312368" cy="1754326"/>
          </a:xfrm>
          <a:prstGeom prst="rect">
            <a:avLst/>
          </a:prstGeom>
          <a:noFill/>
        </p:spPr>
        <p:txBody>
          <a:bodyPr wrap="square" rtlCol="0">
            <a:spAutoFit/>
          </a:bodyPr>
          <a:lstStyle/>
          <a:p>
            <a:pPr algn="ctr"/>
            <a:r>
              <a:rPr lang="ru-RU" u="sng" dirty="0">
                <a:latin typeface="Calibri" panose="020F0502020204030204" pitchFamily="34" charset="0"/>
                <a:cs typeface="Calibri" panose="020F0502020204030204" pitchFamily="34" charset="0"/>
              </a:rPr>
              <a:t>Шина</a:t>
            </a:r>
            <a:r>
              <a:rPr lang="ru-RU" dirty="0">
                <a:latin typeface="Calibri" panose="020F0502020204030204" pitchFamily="34" charset="0"/>
                <a:cs typeface="Calibri" panose="020F0502020204030204" pitchFamily="34" charset="0"/>
              </a:rPr>
              <a:t>, представляет собой общий кабель (называемый шина или магистраль), к которому подсоединены все рабочие станции.</a:t>
            </a:r>
          </a:p>
          <a:p>
            <a:pPr algn="ctr"/>
            <a:endParaRPr lang="ru-KZ" b="1" dirty="0"/>
          </a:p>
        </p:txBody>
      </p:sp>
      <p:graphicFrame>
        <p:nvGraphicFramePr>
          <p:cNvPr id="8" name="Объект 3">
            <a:extLst>
              <a:ext uri="{FF2B5EF4-FFF2-40B4-BE49-F238E27FC236}">
                <a16:creationId xmlns:a16="http://schemas.microsoft.com/office/drawing/2014/main" id="{9039D1CD-D735-24E1-9FC5-37D62FB6DC41}"/>
              </a:ext>
            </a:extLst>
          </p:cNvPr>
          <p:cNvGraphicFramePr>
            <a:graphicFrameLocks/>
          </p:cNvGraphicFramePr>
          <p:nvPr>
            <p:extLst>
              <p:ext uri="{D42A27DB-BD31-4B8C-83A1-F6EECF244321}">
                <p14:modId xmlns:p14="http://schemas.microsoft.com/office/powerpoint/2010/main" val="817182910"/>
              </p:ext>
            </p:extLst>
          </p:nvPr>
        </p:nvGraphicFramePr>
        <p:xfrm>
          <a:off x="335360" y="4365104"/>
          <a:ext cx="3302201" cy="2232408"/>
        </p:xfrm>
        <a:graphic>
          <a:graphicData uri="http://schemas.openxmlformats.org/drawingml/2006/table">
            <a:tbl>
              <a:tblPr firstRow="1">
                <a:tableStyleId>{8A107856-5554-42FB-B03E-39F5DBC370BA}</a:tableStyleId>
              </a:tblPr>
              <a:tblGrid>
                <a:gridCol w="1155770">
                  <a:extLst>
                    <a:ext uri="{9D8B030D-6E8A-4147-A177-3AD203B41FA5}">
                      <a16:colId xmlns:a16="http://schemas.microsoft.com/office/drawing/2014/main" val="20000"/>
                    </a:ext>
                  </a:extLst>
                </a:gridCol>
                <a:gridCol w="2146431">
                  <a:extLst>
                    <a:ext uri="{9D8B030D-6E8A-4147-A177-3AD203B41FA5}">
                      <a16:colId xmlns:a16="http://schemas.microsoft.com/office/drawing/2014/main" val="20001"/>
                    </a:ext>
                  </a:extLst>
                </a:gridCol>
              </a:tblGrid>
              <a:tr h="262730">
                <a:tc>
                  <a:txBody>
                    <a:bodyPr/>
                    <a:lstStyle/>
                    <a:p>
                      <a:pPr algn="ctr" fontAlgn="t"/>
                      <a:r>
                        <a:rPr lang="ru-RU" sz="1100" dirty="0">
                          <a:solidFill>
                            <a:schemeClr val="bg1"/>
                          </a:solidFill>
                          <a:effectLst/>
                          <a:latin typeface="Calibri" panose="020F0502020204030204" pitchFamily="34" charset="0"/>
                          <a:cs typeface="Calibri" panose="020F0502020204030204" pitchFamily="34" charset="0"/>
                        </a:rPr>
                        <a:t>Преимущества</a:t>
                      </a:r>
                      <a:endParaRPr lang="en-US" sz="1100" b="1" i="0" dirty="0">
                        <a:solidFill>
                          <a:schemeClr val="bg1"/>
                        </a:solidFill>
                        <a:effectLst/>
                        <a:latin typeface="Calibri" panose="020F0502020204030204" pitchFamily="34" charset="0"/>
                        <a:cs typeface="Calibri" panose="020F0502020204030204" pitchFamily="34" charset="0"/>
                      </a:endParaRPr>
                    </a:p>
                  </a:txBody>
                  <a:tcPr marL="76200" marR="47625" marT="76200" marB="19050">
                    <a:solidFill>
                      <a:schemeClr val="accent1">
                        <a:lumMod val="50000"/>
                      </a:schemeClr>
                    </a:solidFill>
                  </a:tcPr>
                </a:tc>
                <a:tc>
                  <a:txBody>
                    <a:bodyPr/>
                    <a:lstStyle/>
                    <a:p>
                      <a:pPr algn="ctr" fontAlgn="t"/>
                      <a:r>
                        <a:rPr lang="ru-RU" sz="1100" dirty="0">
                          <a:solidFill>
                            <a:schemeClr val="bg1"/>
                          </a:solidFill>
                          <a:effectLst/>
                          <a:latin typeface="Calibri" panose="020F0502020204030204" pitchFamily="34" charset="0"/>
                          <a:cs typeface="Calibri" panose="020F0502020204030204" pitchFamily="34" charset="0"/>
                        </a:rPr>
                        <a:t>Недостатки</a:t>
                      </a:r>
                      <a:endParaRPr lang="en-US" sz="1100" b="1" i="0" dirty="0">
                        <a:solidFill>
                          <a:schemeClr val="bg1"/>
                        </a:solidFill>
                        <a:effectLst/>
                        <a:latin typeface="Calibri" panose="020F0502020204030204" pitchFamily="34" charset="0"/>
                        <a:cs typeface="Calibri" panose="020F0502020204030204" pitchFamily="34" charset="0"/>
                      </a:endParaRPr>
                    </a:p>
                  </a:txBody>
                  <a:tcPr marL="76200" marR="47625" marT="76200" marB="19050">
                    <a:solidFill>
                      <a:schemeClr val="accent1">
                        <a:lumMod val="50000"/>
                      </a:schemeClr>
                    </a:solidFill>
                  </a:tcPr>
                </a:tc>
                <a:extLst>
                  <a:ext uri="{0D108BD9-81ED-4DB2-BD59-A6C34878D82A}">
                    <a16:rowId xmlns:a16="http://schemas.microsoft.com/office/drawing/2014/main" val="10000"/>
                  </a:ext>
                </a:extLst>
              </a:tr>
              <a:tr h="477517">
                <a:tc>
                  <a:txBody>
                    <a:bodyPr/>
                    <a:lstStyle/>
                    <a:p>
                      <a:pPr algn="ctr" fontAlgn="t"/>
                      <a:r>
                        <a:rPr lang="ru-RU" sz="1100" dirty="0">
                          <a:effectLst/>
                          <a:latin typeface="Calibri" panose="020F0502020204030204" pitchFamily="34" charset="0"/>
                          <a:cs typeface="Calibri" panose="020F0502020204030204" pitchFamily="34" charset="0"/>
                        </a:rPr>
                        <a:t>Легкая установка</a:t>
                      </a:r>
                    </a:p>
                  </a:txBody>
                  <a:tcPr marL="76200" marR="47625" marT="76200" marB="19050"/>
                </a:tc>
                <a:tc>
                  <a:txBody>
                    <a:bodyPr/>
                    <a:lstStyle/>
                    <a:p>
                      <a:pPr algn="ctr" fontAlgn="t"/>
                      <a:r>
                        <a:rPr lang="ru-RU" sz="1100" dirty="0">
                          <a:effectLst/>
                          <a:latin typeface="Calibri" panose="020F0502020204030204" pitchFamily="34" charset="0"/>
                          <a:cs typeface="Calibri" panose="020F0502020204030204" pitchFamily="34" charset="0"/>
                        </a:rPr>
                        <a:t>Если главный кабель оборвется, то вся сеть не будет работать</a:t>
                      </a:r>
                    </a:p>
                  </a:txBody>
                  <a:tcPr marL="76200" marR="47625" marT="76200" marB="19050"/>
                </a:tc>
                <a:extLst>
                  <a:ext uri="{0D108BD9-81ED-4DB2-BD59-A6C34878D82A}">
                    <a16:rowId xmlns:a16="http://schemas.microsoft.com/office/drawing/2014/main" val="10001"/>
                  </a:ext>
                </a:extLst>
              </a:tr>
              <a:tr h="799697">
                <a:tc>
                  <a:txBody>
                    <a:bodyPr/>
                    <a:lstStyle/>
                    <a:p>
                      <a:pPr algn="ctr" fontAlgn="t"/>
                      <a:r>
                        <a:rPr lang="ru-RU" sz="1100" dirty="0">
                          <a:effectLst/>
                          <a:latin typeface="Calibri" panose="020F0502020204030204" pitchFamily="34" charset="0"/>
                          <a:cs typeface="Calibri" panose="020F0502020204030204" pitchFamily="34" charset="0"/>
                        </a:rPr>
                        <a:t>Дешевая установка,</a:t>
                      </a:r>
                      <a:r>
                        <a:rPr lang="ru-RU" sz="1100" baseline="0" dirty="0">
                          <a:effectLst/>
                          <a:latin typeface="Calibri" panose="020F0502020204030204" pitchFamily="34" charset="0"/>
                          <a:cs typeface="Calibri" panose="020F0502020204030204" pitchFamily="34" charset="0"/>
                        </a:rPr>
                        <a:t> не требуется много кабеля</a:t>
                      </a:r>
                      <a:endParaRPr lang="ru-RU" sz="1100" dirty="0">
                        <a:effectLst/>
                        <a:latin typeface="Calibri" panose="020F0502020204030204" pitchFamily="34" charset="0"/>
                        <a:cs typeface="Calibri" panose="020F0502020204030204" pitchFamily="34" charset="0"/>
                      </a:endParaRPr>
                    </a:p>
                  </a:txBody>
                  <a:tcPr marL="76200" marR="47625" marT="76200" marB="19050"/>
                </a:tc>
                <a:tc>
                  <a:txBody>
                    <a:bodyPr/>
                    <a:lstStyle/>
                    <a:p>
                      <a:pPr algn="ctr" fontAlgn="t"/>
                      <a:r>
                        <a:rPr lang="ru-RU" sz="1100" dirty="0">
                          <a:effectLst/>
                          <a:latin typeface="Calibri" panose="020F0502020204030204" pitchFamily="34" charset="0"/>
                          <a:cs typeface="Calibri" panose="020F0502020204030204" pitchFamily="34" charset="0"/>
                        </a:rPr>
                        <a:t>Чем больше  рабочий станций будет подключено в сеть, тем медленнее будет сеть  из-за </a:t>
                      </a:r>
                      <a:r>
                        <a:rPr lang="ru-RU" sz="1100" b="1" i="1" dirty="0">
                          <a:solidFill>
                            <a:schemeClr val="bg2">
                              <a:lumMod val="50000"/>
                            </a:schemeClr>
                          </a:solidFill>
                          <a:effectLst/>
                          <a:latin typeface="Calibri" panose="020F0502020204030204" pitchFamily="34" charset="0"/>
                          <a:cs typeface="Calibri" panose="020F0502020204030204" pitchFamily="34" charset="0"/>
                        </a:rPr>
                        <a:t>коллизии</a:t>
                      </a:r>
                      <a:r>
                        <a:rPr lang="ru-RU" sz="1100" dirty="0">
                          <a:solidFill>
                            <a:schemeClr val="bg2">
                              <a:lumMod val="50000"/>
                            </a:schemeClr>
                          </a:solidFill>
                          <a:effectLst/>
                          <a:latin typeface="Calibri" panose="020F0502020204030204" pitchFamily="34" charset="0"/>
                          <a:cs typeface="Calibri" panose="020F0502020204030204" pitchFamily="34" charset="0"/>
                        </a:rPr>
                        <a:t> </a:t>
                      </a:r>
                      <a:r>
                        <a:rPr lang="ru-RU" sz="1100" dirty="0">
                          <a:effectLst/>
                          <a:latin typeface="Calibri" panose="020F0502020204030204" pitchFamily="34" charset="0"/>
                          <a:cs typeface="Calibri" panose="020F0502020204030204" pitchFamily="34" charset="0"/>
                        </a:rPr>
                        <a:t>данных</a:t>
                      </a:r>
                    </a:p>
                  </a:txBody>
                  <a:tcPr marL="76200" marR="47625" marT="76200" marB="19050"/>
                </a:tc>
                <a:extLst>
                  <a:ext uri="{0D108BD9-81ED-4DB2-BD59-A6C34878D82A}">
                    <a16:rowId xmlns:a16="http://schemas.microsoft.com/office/drawing/2014/main" val="10002"/>
                  </a:ext>
                </a:extLst>
              </a:tr>
              <a:tr h="692304">
                <a:tc>
                  <a:txBody>
                    <a:bodyPr/>
                    <a:lstStyle/>
                    <a:p>
                      <a:pPr algn="ctr" fontAlgn="t"/>
                      <a:endParaRPr lang="ru-RU" sz="1000" dirty="0">
                        <a:effectLst/>
                        <a:latin typeface="Calibri" panose="020F0502020204030204" pitchFamily="34" charset="0"/>
                        <a:cs typeface="Calibri" panose="020F0502020204030204" pitchFamily="34" charset="0"/>
                      </a:endParaRPr>
                    </a:p>
                  </a:txBody>
                  <a:tcPr marL="76200" marR="47625" marT="76200" marB="19050"/>
                </a:tc>
                <a:tc>
                  <a:txBody>
                    <a:bodyPr/>
                    <a:lstStyle/>
                    <a:p>
                      <a:pPr algn="ctr" fontAlgn="t"/>
                      <a:r>
                        <a:rPr lang="ru-RU" sz="1100" dirty="0">
                          <a:effectLst/>
                          <a:latin typeface="Calibri" panose="020F0502020204030204" pitchFamily="34" charset="0"/>
                          <a:cs typeface="Calibri" panose="020F0502020204030204" pitchFamily="34" charset="0"/>
                        </a:rPr>
                        <a:t>Каждая рабочая станция сети «видит» все данные сети – это риск для безопасности</a:t>
                      </a:r>
                    </a:p>
                  </a:txBody>
                  <a:tcPr marL="76200" marR="47625" marT="76200" marB="19050"/>
                </a:tc>
                <a:extLst>
                  <a:ext uri="{0D108BD9-81ED-4DB2-BD59-A6C34878D82A}">
                    <a16:rowId xmlns:a16="http://schemas.microsoft.com/office/drawing/2014/main" val="10003"/>
                  </a:ext>
                </a:extLst>
              </a:tr>
            </a:tbl>
          </a:graphicData>
        </a:graphic>
      </p:graphicFrame>
      <p:sp>
        <p:nvSpPr>
          <p:cNvPr id="11" name="TextBox 10">
            <a:extLst>
              <a:ext uri="{FF2B5EF4-FFF2-40B4-BE49-F238E27FC236}">
                <a16:creationId xmlns:a16="http://schemas.microsoft.com/office/drawing/2014/main" id="{CEEF923D-7D9B-0C15-2276-C98B180B70A6}"/>
              </a:ext>
            </a:extLst>
          </p:cNvPr>
          <p:cNvSpPr txBox="1"/>
          <p:nvPr/>
        </p:nvSpPr>
        <p:spPr>
          <a:xfrm>
            <a:off x="4583832" y="764704"/>
            <a:ext cx="3312368" cy="1477328"/>
          </a:xfrm>
          <a:prstGeom prst="rect">
            <a:avLst/>
          </a:prstGeom>
          <a:noFill/>
        </p:spPr>
        <p:txBody>
          <a:bodyPr wrap="square" rtlCol="0">
            <a:spAutoFit/>
          </a:bodyPr>
          <a:lstStyle/>
          <a:p>
            <a:pPr algn="ctr"/>
            <a:r>
              <a:rPr lang="ru-RU" dirty="0"/>
              <a:t>В топологии сети </a:t>
            </a:r>
            <a:r>
              <a:rPr lang="ru-RU" u="sng" dirty="0"/>
              <a:t>Кольцо</a:t>
            </a:r>
            <a:r>
              <a:rPr lang="ru-RU" dirty="0"/>
              <a:t> каждое устройство соединены с двумя устройствами. Пакет данных в сети передается в одном направлении.</a:t>
            </a:r>
          </a:p>
        </p:txBody>
      </p:sp>
      <p:graphicFrame>
        <p:nvGraphicFramePr>
          <p:cNvPr id="12" name="Объект 3">
            <a:extLst>
              <a:ext uri="{FF2B5EF4-FFF2-40B4-BE49-F238E27FC236}">
                <a16:creationId xmlns:a16="http://schemas.microsoft.com/office/drawing/2014/main" id="{E49E7276-8D8E-74F7-7B1B-268F6D8038C6}"/>
              </a:ext>
            </a:extLst>
          </p:cNvPr>
          <p:cNvGraphicFramePr>
            <a:graphicFrameLocks/>
          </p:cNvGraphicFramePr>
          <p:nvPr>
            <p:extLst>
              <p:ext uri="{D42A27DB-BD31-4B8C-83A1-F6EECF244321}">
                <p14:modId xmlns:p14="http://schemas.microsoft.com/office/powerpoint/2010/main" val="1841648921"/>
              </p:ext>
            </p:extLst>
          </p:nvPr>
        </p:nvGraphicFramePr>
        <p:xfrm>
          <a:off x="4738015" y="4365104"/>
          <a:ext cx="3302201" cy="2232408"/>
        </p:xfrm>
        <a:graphic>
          <a:graphicData uri="http://schemas.openxmlformats.org/drawingml/2006/table">
            <a:tbl>
              <a:tblPr firstRow="1">
                <a:tableStyleId>{8A107856-5554-42FB-B03E-39F5DBC370BA}</a:tableStyleId>
              </a:tblPr>
              <a:tblGrid>
                <a:gridCol w="1568545">
                  <a:extLst>
                    <a:ext uri="{9D8B030D-6E8A-4147-A177-3AD203B41FA5}">
                      <a16:colId xmlns:a16="http://schemas.microsoft.com/office/drawing/2014/main" val="20000"/>
                    </a:ext>
                  </a:extLst>
                </a:gridCol>
                <a:gridCol w="1733656">
                  <a:extLst>
                    <a:ext uri="{9D8B030D-6E8A-4147-A177-3AD203B41FA5}">
                      <a16:colId xmlns:a16="http://schemas.microsoft.com/office/drawing/2014/main" val="20001"/>
                    </a:ext>
                  </a:extLst>
                </a:gridCol>
              </a:tblGrid>
              <a:tr h="410537">
                <a:tc>
                  <a:txBody>
                    <a:bodyPr/>
                    <a:lstStyle/>
                    <a:p>
                      <a:pPr algn="ctr" fontAlgn="t"/>
                      <a:r>
                        <a:rPr lang="ru-RU" sz="1100" dirty="0">
                          <a:solidFill>
                            <a:schemeClr val="bg1"/>
                          </a:solidFill>
                          <a:effectLst/>
                          <a:latin typeface="Calibri" panose="020F0502020204030204" pitchFamily="34" charset="0"/>
                          <a:cs typeface="Calibri" panose="020F0502020204030204" pitchFamily="34" charset="0"/>
                        </a:rPr>
                        <a:t>Преимущества</a:t>
                      </a:r>
                      <a:endParaRPr lang="en-US" sz="1100" b="1" i="0" dirty="0">
                        <a:solidFill>
                          <a:schemeClr val="bg1"/>
                        </a:solidFill>
                        <a:effectLst/>
                        <a:latin typeface="Calibri" panose="020F0502020204030204" pitchFamily="34" charset="0"/>
                        <a:cs typeface="Calibri" panose="020F0502020204030204" pitchFamily="34" charset="0"/>
                      </a:endParaRPr>
                    </a:p>
                  </a:txBody>
                  <a:tcPr marL="76200" marR="47625" marT="76200" marB="19050">
                    <a:solidFill>
                      <a:schemeClr val="accent1">
                        <a:lumMod val="50000"/>
                      </a:schemeClr>
                    </a:solidFill>
                  </a:tcPr>
                </a:tc>
                <a:tc>
                  <a:txBody>
                    <a:bodyPr/>
                    <a:lstStyle/>
                    <a:p>
                      <a:pPr algn="ctr" fontAlgn="t"/>
                      <a:r>
                        <a:rPr lang="ru-RU" sz="1100" dirty="0">
                          <a:solidFill>
                            <a:schemeClr val="bg1"/>
                          </a:solidFill>
                          <a:effectLst/>
                          <a:latin typeface="Calibri" panose="020F0502020204030204" pitchFamily="34" charset="0"/>
                          <a:cs typeface="Calibri" panose="020F0502020204030204" pitchFamily="34" charset="0"/>
                        </a:rPr>
                        <a:t>Недостатки</a:t>
                      </a:r>
                      <a:endParaRPr lang="en-US" sz="1100" b="1" i="0" dirty="0">
                        <a:solidFill>
                          <a:schemeClr val="bg1"/>
                        </a:solidFill>
                        <a:effectLst/>
                        <a:latin typeface="Calibri" panose="020F0502020204030204" pitchFamily="34" charset="0"/>
                        <a:cs typeface="Calibri" panose="020F0502020204030204" pitchFamily="34" charset="0"/>
                      </a:endParaRPr>
                    </a:p>
                  </a:txBody>
                  <a:tcPr marL="76200" marR="47625" marT="76200" marB="19050">
                    <a:solidFill>
                      <a:schemeClr val="accent1">
                        <a:lumMod val="50000"/>
                      </a:schemeClr>
                    </a:solidFill>
                  </a:tcPr>
                </a:tc>
                <a:extLst>
                  <a:ext uri="{0D108BD9-81ED-4DB2-BD59-A6C34878D82A}">
                    <a16:rowId xmlns:a16="http://schemas.microsoft.com/office/drawing/2014/main" val="10000"/>
                  </a:ext>
                </a:extLst>
              </a:tr>
              <a:tr h="1821871">
                <a:tc>
                  <a:txBody>
                    <a:bodyPr/>
                    <a:lstStyle/>
                    <a:p>
                      <a:pPr algn="l" fontAlgn="t"/>
                      <a:r>
                        <a:rPr lang="ru-RU" sz="1100" b="0" i="0" kern="1200" dirty="0">
                          <a:solidFill>
                            <a:schemeClr val="dk1"/>
                          </a:solidFill>
                          <a:effectLst/>
                          <a:latin typeface="+mn-lt"/>
                          <a:ea typeface="+mn-ea"/>
                          <a:cs typeface="+mn-cs"/>
                        </a:rPr>
                        <a:t>Этот тип сети может</a:t>
                      </a:r>
                      <a:r>
                        <a:rPr lang="ru-RU" sz="1100" b="0" i="0" kern="1200" baseline="0" dirty="0">
                          <a:solidFill>
                            <a:schemeClr val="dk1"/>
                          </a:solidFill>
                          <a:effectLst/>
                          <a:latin typeface="+mn-lt"/>
                          <a:ea typeface="+mn-ea"/>
                          <a:cs typeface="+mn-cs"/>
                        </a:rPr>
                        <a:t> передавать данные быстро, поскольку данные передаются в одном направлении </a:t>
                      </a:r>
                      <a:r>
                        <a:rPr lang="ru-RU" sz="1100" b="1" i="1" kern="1200" baseline="0" dirty="0">
                          <a:solidFill>
                            <a:schemeClr val="accent1">
                              <a:lumMod val="50000"/>
                            </a:schemeClr>
                          </a:solidFill>
                          <a:effectLst/>
                          <a:latin typeface="+mn-lt"/>
                          <a:ea typeface="+mn-ea"/>
                          <a:cs typeface="+mn-cs"/>
                        </a:rPr>
                        <a:t>коллизии</a:t>
                      </a:r>
                      <a:r>
                        <a:rPr lang="ru-RU" sz="1100" b="0" i="0" kern="1200" baseline="0" dirty="0">
                          <a:solidFill>
                            <a:schemeClr val="dk1"/>
                          </a:solidFill>
                          <a:effectLst/>
                          <a:latin typeface="+mn-lt"/>
                          <a:ea typeface="+mn-ea"/>
                          <a:cs typeface="+mn-cs"/>
                        </a:rPr>
                        <a:t> данных отсутствуют.</a:t>
                      </a:r>
                    </a:p>
                  </a:txBody>
                  <a:tcPr marL="76200" marR="47625" marT="76200" marB="19050"/>
                </a:tc>
                <a:tc>
                  <a:txBody>
                    <a:bodyPr/>
                    <a:lstStyle/>
                    <a:p>
                      <a:pPr algn="l" fontAlgn="t"/>
                      <a:r>
                        <a:rPr lang="ru-RU" sz="1100" b="0" i="0" kern="1200" dirty="0">
                          <a:solidFill>
                            <a:schemeClr val="dk1"/>
                          </a:solidFill>
                          <a:effectLst/>
                          <a:latin typeface="+mn-lt"/>
                          <a:ea typeface="+mn-ea"/>
                          <a:cs typeface="+mn-cs"/>
                        </a:rPr>
                        <a:t>Если кабель оборвется, то вся сеть не будет работать.</a:t>
                      </a:r>
                    </a:p>
                    <a:p>
                      <a:pPr algn="l" fontAlgn="t"/>
                      <a:r>
                        <a:rPr lang="en-US" sz="1000" b="0" i="0" kern="1200" dirty="0">
                          <a:solidFill>
                            <a:schemeClr val="dk1"/>
                          </a:solidFill>
                          <a:effectLst/>
                          <a:latin typeface="+mn-lt"/>
                          <a:ea typeface="+mn-ea"/>
                          <a:cs typeface="+mn-cs"/>
                        </a:rPr>
                        <a:t>If the main cable fails or any device is faulty then the whole network will fail.</a:t>
                      </a:r>
                      <a:endParaRPr lang="en-US" sz="1000" dirty="0">
                        <a:effectLst/>
                        <a:latin typeface="Calibri" panose="020F0502020204030204" pitchFamily="34" charset="0"/>
                        <a:cs typeface="Calibri" panose="020F0502020204030204" pitchFamily="34" charset="0"/>
                      </a:endParaRPr>
                    </a:p>
                  </a:txBody>
                  <a:tcPr marL="76200" marR="47625" marT="76200" marB="19050"/>
                </a:tc>
                <a:extLst>
                  <a:ext uri="{0D108BD9-81ED-4DB2-BD59-A6C34878D82A}">
                    <a16:rowId xmlns:a16="http://schemas.microsoft.com/office/drawing/2014/main" val="10001"/>
                  </a:ext>
                </a:extLst>
              </a:tr>
            </a:tbl>
          </a:graphicData>
        </a:graphic>
      </p:graphicFrame>
      <p:pic>
        <p:nvPicPr>
          <p:cNvPr id="13" name="Picture 2">
            <a:extLst>
              <a:ext uri="{FF2B5EF4-FFF2-40B4-BE49-F238E27FC236}">
                <a16:creationId xmlns:a16="http://schemas.microsoft.com/office/drawing/2014/main" id="{2C973451-62CE-16F2-4CB3-745E9B546D6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120336" y="2362151"/>
            <a:ext cx="2475431" cy="191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B434A0B9-88FB-698E-0B7D-38E6F70C72E8}"/>
              </a:ext>
            </a:extLst>
          </p:cNvPr>
          <p:cNvSpPr txBox="1"/>
          <p:nvPr/>
        </p:nvSpPr>
        <p:spPr>
          <a:xfrm>
            <a:off x="8616280" y="769140"/>
            <a:ext cx="3291973" cy="1477328"/>
          </a:xfrm>
          <a:prstGeom prst="rect">
            <a:avLst/>
          </a:prstGeom>
          <a:noFill/>
        </p:spPr>
        <p:txBody>
          <a:bodyPr wrap="square" rtlCol="0">
            <a:spAutoFit/>
          </a:bodyPr>
          <a:lstStyle/>
          <a:p>
            <a:pPr algn="ctr"/>
            <a:r>
              <a:rPr lang="ru-RU" dirty="0"/>
              <a:t>В топологии </a:t>
            </a:r>
            <a:r>
              <a:rPr lang="ru-RU" u="sng" dirty="0"/>
              <a:t>ЗВЕЗДА</a:t>
            </a:r>
            <a:r>
              <a:rPr lang="ru-RU" dirty="0"/>
              <a:t> каждое устройство сети имеет собственный кабель для подключения к коммутатору или концентратору.</a:t>
            </a:r>
          </a:p>
        </p:txBody>
      </p:sp>
      <p:graphicFrame>
        <p:nvGraphicFramePr>
          <p:cNvPr id="17" name="Объект 3">
            <a:extLst>
              <a:ext uri="{FF2B5EF4-FFF2-40B4-BE49-F238E27FC236}">
                <a16:creationId xmlns:a16="http://schemas.microsoft.com/office/drawing/2014/main" id="{A40D3F97-A484-5F65-C35E-FED31A4FDB3E}"/>
              </a:ext>
            </a:extLst>
          </p:cNvPr>
          <p:cNvGraphicFramePr>
            <a:graphicFrameLocks/>
          </p:cNvGraphicFramePr>
          <p:nvPr>
            <p:extLst>
              <p:ext uri="{D42A27DB-BD31-4B8C-83A1-F6EECF244321}">
                <p14:modId xmlns:p14="http://schemas.microsoft.com/office/powerpoint/2010/main" val="4163578243"/>
              </p:ext>
            </p:extLst>
          </p:nvPr>
        </p:nvGraphicFramePr>
        <p:xfrm>
          <a:off x="8554469" y="4350146"/>
          <a:ext cx="3456384" cy="2343150"/>
        </p:xfrm>
        <a:graphic>
          <a:graphicData uri="http://schemas.openxmlformats.org/drawingml/2006/table">
            <a:tbl>
              <a:tblPr firstRow="1">
                <a:tableStyleId>{8A107856-5554-42FB-B03E-39F5DBC370BA}</a:tableStyleId>
              </a:tblPr>
              <a:tblGrid>
                <a:gridCol w="1756996">
                  <a:extLst>
                    <a:ext uri="{9D8B030D-6E8A-4147-A177-3AD203B41FA5}">
                      <a16:colId xmlns:a16="http://schemas.microsoft.com/office/drawing/2014/main" val="20000"/>
                    </a:ext>
                  </a:extLst>
                </a:gridCol>
                <a:gridCol w="1699388">
                  <a:extLst>
                    <a:ext uri="{9D8B030D-6E8A-4147-A177-3AD203B41FA5}">
                      <a16:colId xmlns:a16="http://schemas.microsoft.com/office/drawing/2014/main" val="20001"/>
                    </a:ext>
                  </a:extLst>
                </a:gridCol>
              </a:tblGrid>
              <a:tr h="234058">
                <a:tc>
                  <a:txBody>
                    <a:bodyPr/>
                    <a:lstStyle/>
                    <a:p>
                      <a:pPr algn="ctr" fontAlgn="t"/>
                      <a:r>
                        <a:rPr lang="ru-RU" sz="1400" dirty="0">
                          <a:solidFill>
                            <a:schemeClr val="bg1"/>
                          </a:solidFill>
                          <a:effectLst/>
                          <a:latin typeface="Calibri" panose="020F0502020204030204" pitchFamily="34" charset="0"/>
                          <a:cs typeface="Calibri" panose="020F0502020204030204" pitchFamily="34" charset="0"/>
                        </a:rPr>
                        <a:t>Преимущества</a:t>
                      </a:r>
                      <a:endParaRPr lang="en-US" sz="1400" b="1" i="0" dirty="0">
                        <a:solidFill>
                          <a:schemeClr val="bg1"/>
                        </a:solidFill>
                        <a:effectLst/>
                        <a:latin typeface="Calibri" panose="020F0502020204030204" pitchFamily="34" charset="0"/>
                        <a:cs typeface="Calibri" panose="020F0502020204030204" pitchFamily="34" charset="0"/>
                      </a:endParaRPr>
                    </a:p>
                  </a:txBody>
                  <a:tcPr marL="76200" marR="47625" marT="76200" marB="19050">
                    <a:solidFill>
                      <a:schemeClr val="accent1">
                        <a:lumMod val="50000"/>
                      </a:schemeClr>
                    </a:solidFill>
                  </a:tcPr>
                </a:tc>
                <a:tc>
                  <a:txBody>
                    <a:bodyPr/>
                    <a:lstStyle/>
                    <a:p>
                      <a:pPr algn="ctr" fontAlgn="t"/>
                      <a:r>
                        <a:rPr lang="ru-RU" sz="1400" dirty="0">
                          <a:solidFill>
                            <a:schemeClr val="bg1"/>
                          </a:solidFill>
                          <a:effectLst/>
                          <a:latin typeface="Calibri" panose="020F0502020204030204" pitchFamily="34" charset="0"/>
                          <a:cs typeface="Calibri" panose="020F0502020204030204" pitchFamily="34" charset="0"/>
                        </a:rPr>
                        <a:t>Недостатки</a:t>
                      </a:r>
                      <a:endParaRPr lang="en-US" sz="1400" b="1" i="0" dirty="0">
                        <a:solidFill>
                          <a:schemeClr val="bg1"/>
                        </a:solidFill>
                        <a:effectLst/>
                        <a:latin typeface="Calibri" panose="020F0502020204030204" pitchFamily="34" charset="0"/>
                        <a:cs typeface="Calibri" panose="020F0502020204030204" pitchFamily="34" charset="0"/>
                      </a:endParaRPr>
                    </a:p>
                  </a:txBody>
                  <a:tcPr marL="76200" marR="47625" marT="76200" marB="19050">
                    <a:solidFill>
                      <a:schemeClr val="accent1">
                        <a:lumMod val="50000"/>
                      </a:schemeClr>
                    </a:solidFill>
                  </a:tcPr>
                </a:tc>
                <a:extLst>
                  <a:ext uri="{0D108BD9-81ED-4DB2-BD59-A6C34878D82A}">
                    <a16:rowId xmlns:a16="http://schemas.microsoft.com/office/drawing/2014/main" val="10000"/>
                  </a:ext>
                </a:extLst>
              </a:tr>
              <a:tr h="707953">
                <a:tc>
                  <a:txBody>
                    <a:bodyPr/>
                    <a:lstStyle/>
                    <a:p>
                      <a:pPr algn="l" fontAlgn="t"/>
                      <a:r>
                        <a:rPr lang="ru-RU" sz="1100" dirty="0">
                          <a:effectLst/>
                        </a:rPr>
                        <a:t>Очень надежная. Если один кабель оборвется, все остальные продолжат работу</a:t>
                      </a:r>
                      <a:endParaRPr lang="en-US" sz="1100" dirty="0">
                        <a:effectLst/>
                      </a:endParaRPr>
                    </a:p>
                  </a:txBody>
                  <a:tcPr marL="76200" marR="47625" marT="76200" marB="19050"/>
                </a:tc>
                <a:tc>
                  <a:txBody>
                    <a:bodyPr/>
                    <a:lstStyle/>
                    <a:p>
                      <a:pPr algn="l" fontAlgn="t"/>
                      <a:r>
                        <a:rPr lang="ru-RU" sz="1100" dirty="0">
                          <a:effectLst/>
                        </a:rPr>
                        <a:t>Дорогая для установка, так как для сети используется много кабеля</a:t>
                      </a:r>
                      <a:endParaRPr lang="en-US" sz="1100" dirty="0">
                        <a:effectLst/>
                      </a:endParaRPr>
                    </a:p>
                  </a:txBody>
                  <a:tcPr marL="76200" marR="47625" marT="76200" marB="19050"/>
                </a:tc>
                <a:extLst>
                  <a:ext uri="{0D108BD9-81ED-4DB2-BD59-A6C34878D82A}">
                    <a16:rowId xmlns:a16="http://schemas.microsoft.com/office/drawing/2014/main" val="10001"/>
                  </a:ext>
                </a:extLst>
              </a:tr>
              <a:tr h="1216523">
                <a:tc>
                  <a:txBody>
                    <a:bodyPr/>
                    <a:lstStyle/>
                    <a:p>
                      <a:pPr algn="l" fontAlgn="t"/>
                      <a:r>
                        <a:rPr lang="ru-RU" sz="1100" dirty="0">
                          <a:effectLst/>
                        </a:rPr>
                        <a:t>Высокопроизводительные. Столкновение данных (коллизий) не происходит</a:t>
                      </a:r>
                      <a:endParaRPr lang="en-US" sz="1100" dirty="0">
                        <a:effectLst/>
                      </a:endParaRPr>
                    </a:p>
                  </a:txBody>
                  <a:tcPr marL="76200" marR="47625" marT="76200" marB="19050"/>
                </a:tc>
                <a:tc>
                  <a:txBody>
                    <a:bodyPr/>
                    <a:lstStyle/>
                    <a:p>
                      <a:pPr algn="l" fontAlgn="t"/>
                      <a:r>
                        <a:rPr lang="ru-RU" sz="1100" dirty="0">
                          <a:effectLst/>
                        </a:rPr>
                        <a:t>Требуется  дополнительное аппаратное обеспечение</a:t>
                      </a:r>
                      <a:r>
                        <a:rPr lang="ru-RU" sz="1100" baseline="0" dirty="0">
                          <a:effectLst/>
                        </a:rPr>
                        <a:t> (коммутатор или концентратор), которые прибавляются к стоимости</a:t>
                      </a:r>
                      <a:endParaRPr lang="en-US" sz="1100" dirty="0">
                        <a:effectLst/>
                      </a:endParaRPr>
                    </a:p>
                  </a:txBody>
                  <a:tcPr marL="76200" marR="47625" marT="76200" marB="1905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9532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4190204954"/>
              </p:ext>
            </p:extLst>
          </p:nvPr>
        </p:nvGraphicFramePr>
        <p:xfrm>
          <a:off x="1705236" y="1027648"/>
          <a:ext cx="8824633" cy="2194560"/>
        </p:xfrm>
        <a:graphic>
          <a:graphicData uri="http://schemas.openxmlformats.org/drawingml/2006/table">
            <a:tbl>
              <a:tblPr firstRow="1" firstCol="1" bandRow="1">
                <a:tableStyleId>{9D7B26C5-4107-4FEC-AEDC-1716B250A1EF}</a:tableStyleId>
              </a:tblPr>
              <a:tblGrid>
                <a:gridCol w="2454154">
                  <a:extLst>
                    <a:ext uri="{9D8B030D-6E8A-4147-A177-3AD203B41FA5}">
                      <a16:colId xmlns:a16="http://schemas.microsoft.com/office/drawing/2014/main" val="20000"/>
                    </a:ext>
                  </a:extLst>
                </a:gridCol>
                <a:gridCol w="6370479">
                  <a:extLst>
                    <a:ext uri="{9D8B030D-6E8A-4147-A177-3AD203B41FA5}">
                      <a16:colId xmlns:a16="http://schemas.microsoft.com/office/drawing/2014/main" val="20001"/>
                    </a:ext>
                  </a:extLst>
                </a:gridCol>
              </a:tblGrid>
              <a:tr h="1097280">
                <a:tc>
                  <a:txBody>
                    <a:bodyPr/>
                    <a:lstStyle/>
                    <a:p>
                      <a:pPr algn="just">
                        <a:spcAft>
                          <a:spcPts val="0"/>
                        </a:spcAft>
                        <a:tabLst>
                          <a:tab pos="142875" algn="l"/>
                        </a:tabLst>
                      </a:pPr>
                      <a:r>
                        <a:rPr lang="ru-RU" sz="2400" dirty="0">
                          <a:effectLst/>
                          <a:latin typeface="Times New Roman" panose="02020603050405020304" pitchFamily="18" charset="0"/>
                          <a:cs typeface="Times New Roman" panose="02020603050405020304" pitchFamily="18" charset="0"/>
                        </a:rPr>
                        <a:t>Источник</a:t>
                      </a:r>
                      <a:r>
                        <a:rPr lang="ru-RU" sz="2400" baseline="0" dirty="0">
                          <a:effectLst/>
                          <a:latin typeface="Times New Roman" panose="02020603050405020304" pitchFamily="18" charset="0"/>
                          <a:cs typeface="Times New Roman" panose="02020603050405020304" pitchFamily="18" charset="0"/>
                        </a:rPr>
                        <a:t> (передатчик) </a:t>
                      </a:r>
                      <a:r>
                        <a:rPr lang="ru-RU" sz="2400" dirty="0">
                          <a:effectLst/>
                          <a:latin typeface="Times New Roman" panose="02020603050405020304" pitchFamily="18" charset="0"/>
                          <a:cs typeface="Times New Roman" panose="02020603050405020304" pitchFamily="18" charset="0"/>
                        </a:rPr>
                        <a:t>информации</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tabLst>
                          <a:tab pos="142875" algn="l"/>
                        </a:tabLst>
                      </a:pPr>
                      <a:r>
                        <a:rPr lang="ru-RU" sz="2400" b="0" dirty="0">
                          <a:effectLst/>
                          <a:latin typeface="Times New Roman" panose="02020603050405020304" pitchFamily="18" charset="0"/>
                          <a:cs typeface="Times New Roman" panose="02020603050405020304" pitchFamily="18" charset="0"/>
                        </a:rPr>
                        <a:t>это субъект или объект, порождающий информацию</a:t>
                      </a:r>
                      <a:r>
                        <a:rPr lang="ru-RU" sz="2400" b="0" baseline="0" dirty="0">
                          <a:effectLst/>
                          <a:latin typeface="Times New Roman" panose="02020603050405020304" pitchFamily="18" charset="0"/>
                          <a:cs typeface="Times New Roman" panose="02020603050405020304" pitchFamily="18" charset="0"/>
                        </a:rPr>
                        <a:t> и представляющий ее в виде сообщения.</a:t>
                      </a:r>
                      <a:endParaRPr lang="ru-RU"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1097280">
                <a:tc>
                  <a:txBody>
                    <a:bodyPr/>
                    <a:lstStyle/>
                    <a:p>
                      <a:pPr algn="just">
                        <a:spcAft>
                          <a:spcPts val="0"/>
                        </a:spcAft>
                        <a:tabLst>
                          <a:tab pos="142875" algn="l"/>
                        </a:tabLst>
                      </a:pPr>
                      <a:r>
                        <a:rPr lang="ru-RU" sz="2400" dirty="0">
                          <a:effectLst/>
                          <a:latin typeface="Times New Roman" panose="02020603050405020304" pitchFamily="18" charset="0"/>
                          <a:cs typeface="Times New Roman" panose="02020603050405020304" pitchFamily="18" charset="0"/>
                        </a:rPr>
                        <a:t>Приемник </a:t>
                      </a:r>
                      <a:r>
                        <a:rPr lang="ru-RU" sz="2400" baseline="0" dirty="0">
                          <a:effectLst/>
                          <a:latin typeface="Times New Roman" panose="02020603050405020304" pitchFamily="18" charset="0"/>
                          <a:cs typeface="Times New Roman" panose="02020603050405020304" pitchFamily="18" charset="0"/>
                        </a:rPr>
                        <a:t>информации</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just">
                        <a:spcAft>
                          <a:spcPts val="0"/>
                        </a:spcAft>
                        <a:tabLst>
                          <a:tab pos="142875" algn="l"/>
                        </a:tabLst>
                      </a:pPr>
                      <a:r>
                        <a:rPr lang="ru-RU" sz="2400" dirty="0">
                          <a:effectLst/>
                          <a:latin typeface="Times New Roman" panose="02020603050405020304" pitchFamily="18" charset="0"/>
                          <a:cs typeface="Times New Roman" panose="02020603050405020304" pitchFamily="18" charset="0"/>
                        </a:rPr>
                        <a:t>Это</a:t>
                      </a:r>
                      <a:r>
                        <a:rPr lang="ru-RU" sz="2400" baseline="0" dirty="0">
                          <a:effectLst/>
                          <a:latin typeface="Times New Roman" panose="02020603050405020304" pitchFamily="18" charset="0"/>
                          <a:cs typeface="Times New Roman" panose="02020603050405020304" pitchFamily="18" charset="0"/>
                        </a:rPr>
                        <a:t> субъект или объект, принимающий сообщение и способный правильно его истолковывать.</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bl>
          </a:graphicData>
        </a:graphic>
      </p:graphicFrame>
      <p:sp>
        <p:nvSpPr>
          <p:cNvPr id="2" name="TextBox 1"/>
          <p:cNvSpPr txBox="1"/>
          <p:nvPr/>
        </p:nvSpPr>
        <p:spPr>
          <a:xfrm>
            <a:off x="1705236" y="5517223"/>
            <a:ext cx="9021386" cy="553998"/>
          </a:xfrm>
          <a:prstGeom prst="rect">
            <a:avLst/>
          </a:prstGeom>
          <a:noFill/>
        </p:spPr>
        <p:txBody>
          <a:bodyPr wrap="square" rtlCol="0">
            <a:spAutoFit/>
          </a:bodyPr>
          <a:lstStyle/>
          <a:p>
            <a:pPr algn="ctr"/>
            <a:r>
              <a:rPr lang="ru-RU" sz="1500" dirty="0">
                <a:latin typeface="Times New Roman" panose="02020603050405020304" pitchFamily="18" charset="0"/>
                <a:cs typeface="Times New Roman" panose="02020603050405020304" pitchFamily="18" charset="0"/>
              </a:rPr>
              <a:t>«Субъект или объект» означает, что источники и приемники информации могут быть одушевленными (человек, животные) или неодушевленными (технические устройства, природные явления)</a:t>
            </a:r>
          </a:p>
        </p:txBody>
      </p:sp>
      <p:pic>
        <p:nvPicPr>
          <p:cNvPr id="1026" name="Picture 2" descr="http://kinderinf.narod.ru/pic/per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832" y="3635793"/>
            <a:ext cx="3384376" cy="1467845"/>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10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a:extLst>
              <a:ext uri="{FF2B5EF4-FFF2-40B4-BE49-F238E27FC236}">
                <a16:creationId xmlns:a16="http://schemas.microsoft.com/office/drawing/2014/main" id="{413A6A25-906A-2BAC-B0E5-3C84630E7152}"/>
              </a:ext>
            </a:extLst>
          </p:cNvPr>
          <p:cNvSpPr>
            <a:spLocks noChangeArrowheads="1"/>
          </p:cNvSpPr>
          <p:nvPr/>
        </p:nvSpPr>
        <p:spPr bwMode="auto">
          <a:xfrm>
            <a:off x="1847851" y="1"/>
            <a:ext cx="8353425" cy="849313"/>
          </a:xfrm>
          <a:prstGeom prst="rect">
            <a:avLst/>
          </a:prstGeom>
          <a:noFill/>
          <a:ln>
            <a:noFill/>
          </a:ln>
          <a:effec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ru-RU" sz="4000" dirty="0">
                <a:solidFill>
                  <a:srgbClr val="000099"/>
                </a:solidFill>
                <a:latin typeface="Times New Roman" panose="02020603050405020304" pitchFamily="18" charset="0"/>
                <a:cs typeface="Times New Roman" panose="02020603050405020304" pitchFamily="18" charset="0"/>
              </a:rPr>
              <a:t>Физическая топология сети </a:t>
            </a:r>
            <a:r>
              <a:rPr lang="en-US" sz="4000" dirty="0">
                <a:solidFill>
                  <a:srgbClr val="000099"/>
                </a:solidFill>
                <a:latin typeface="Times New Roman" panose="02020603050405020304" pitchFamily="18" charset="0"/>
                <a:cs typeface="Times New Roman" panose="02020603050405020304" pitchFamily="18" charset="0"/>
              </a:rPr>
              <a:t>“</a:t>
            </a:r>
            <a:r>
              <a:rPr lang="ru-RU" sz="4000" dirty="0">
                <a:solidFill>
                  <a:srgbClr val="000099"/>
                </a:solidFill>
                <a:latin typeface="Times New Roman" panose="02020603050405020304" pitchFamily="18" charset="0"/>
                <a:cs typeface="Times New Roman" panose="02020603050405020304" pitchFamily="18" charset="0"/>
              </a:rPr>
              <a:t>шина</a:t>
            </a:r>
            <a:r>
              <a:rPr lang="en-US" sz="4000" dirty="0">
                <a:solidFill>
                  <a:srgbClr val="000099"/>
                </a:solidFill>
                <a:latin typeface="Times New Roman" panose="02020603050405020304" pitchFamily="18" charset="0"/>
                <a:cs typeface="Times New Roman" panose="02020603050405020304" pitchFamily="18" charset="0"/>
              </a:rPr>
              <a:t>”</a:t>
            </a:r>
            <a:r>
              <a:rPr lang="ru-RU" sz="4200" b="1" dirty="0">
                <a:solidFill>
                  <a:srgbClr val="9933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sp>
        <p:nvSpPr>
          <p:cNvPr id="14339" name="Rectangle 7">
            <a:extLst>
              <a:ext uri="{FF2B5EF4-FFF2-40B4-BE49-F238E27FC236}">
                <a16:creationId xmlns:a16="http://schemas.microsoft.com/office/drawing/2014/main" id="{7BF6EA62-48AF-97B0-AB7D-7AC500248216}"/>
              </a:ext>
            </a:extLst>
          </p:cNvPr>
          <p:cNvSpPr>
            <a:spLocks noGrp="1" noChangeArrowheads="1"/>
          </p:cNvSpPr>
          <p:nvPr>
            <p:ph type="body" idx="1"/>
          </p:nvPr>
        </p:nvSpPr>
        <p:spPr>
          <a:xfrm>
            <a:off x="7032626" y="1844676"/>
            <a:ext cx="3311525" cy="1584325"/>
          </a:xfrm>
          <a:noFill/>
        </p:spPr>
        <p:txBody>
          <a:bodyPr/>
          <a:lstStyle/>
          <a:p>
            <a:pPr marL="0" indent="0">
              <a:buNone/>
            </a:pPr>
            <a:r>
              <a:rPr lang="ru-RU" altLang="ru-RU" sz="2400">
                <a:latin typeface="Times New Roman" panose="02020603050405020304" pitchFamily="18" charset="0"/>
              </a:rPr>
              <a:t>В качестве среды передачи данных  используют </a:t>
            </a:r>
            <a:r>
              <a:rPr lang="ru-RU" altLang="ru-RU" sz="2400" b="1">
                <a:latin typeface="Times New Roman" panose="02020603050405020304" pitchFamily="18" charset="0"/>
              </a:rPr>
              <a:t>коаксиальный кабель</a:t>
            </a:r>
          </a:p>
        </p:txBody>
      </p:sp>
      <p:pic>
        <p:nvPicPr>
          <p:cNvPr id="14340" name="Picture 8">
            <a:extLst>
              <a:ext uri="{FF2B5EF4-FFF2-40B4-BE49-F238E27FC236}">
                <a16:creationId xmlns:a16="http://schemas.microsoft.com/office/drawing/2014/main" id="{261BF1E8-03D8-5B49-64CE-4DC2AFCB3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5864" y="981076"/>
            <a:ext cx="223202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FF"/>
                </a:solidFill>
                <a:miter lim="800000"/>
                <a:headEnd/>
                <a:tailEnd/>
              </a14:hiddenLine>
            </a:ext>
          </a:extLst>
        </p:spPr>
      </p:pic>
      <p:sp>
        <p:nvSpPr>
          <p:cNvPr id="14341" name="Rectangle 14">
            <a:extLst>
              <a:ext uri="{FF2B5EF4-FFF2-40B4-BE49-F238E27FC236}">
                <a16:creationId xmlns:a16="http://schemas.microsoft.com/office/drawing/2014/main" id="{F0B4E482-F226-FF59-9573-7FA848CE54D7}"/>
              </a:ext>
            </a:extLst>
          </p:cNvPr>
          <p:cNvSpPr>
            <a:spLocks noChangeArrowheads="1"/>
          </p:cNvSpPr>
          <p:nvPr/>
        </p:nvSpPr>
        <p:spPr bwMode="auto">
          <a:xfrm>
            <a:off x="1703389" y="3573463"/>
            <a:ext cx="87852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3651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ru-RU" altLang="ru-RU" sz="2400">
                <a:latin typeface="Times New Roman" panose="02020603050405020304" pitchFamily="18" charset="0"/>
              </a:rPr>
              <a:t>Все компьютеры параллельно подключаются к одной линии связи и информация от каждого компьютера одновременно передается всем остальным компьютерам.</a:t>
            </a:r>
          </a:p>
          <a:p>
            <a:pPr algn="just" eaLnBrk="1" hangingPunct="1">
              <a:spcBef>
                <a:spcPct val="0"/>
              </a:spcBef>
              <a:buFontTx/>
              <a:buNone/>
            </a:pPr>
            <a:r>
              <a:rPr lang="ru-RU" altLang="ru-RU" sz="2400" b="1">
                <a:latin typeface="Times New Roman" panose="02020603050405020304" pitchFamily="18" charset="0"/>
              </a:rPr>
              <a:t>Недостатки:</a:t>
            </a:r>
            <a:r>
              <a:rPr lang="ru-RU" altLang="ru-RU" sz="2400">
                <a:latin typeface="Times New Roman" panose="02020603050405020304" pitchFamily="18" charset="0"/>
              </a:rPr>
              <a:t>  в каждый  момент  времени  передачу  ведет  только  один  компьютер, невысокая  надежность, для удлинения  сети  необходимо  использовать  повторители, компьютеры  не  могут  восстановить затухающие  при  передаче  сигналы.</a:t>
            </a:r>
            <a:endParaRPr lang="en-US" altLang="ru-RU" sz="2400">
              <a:latin typeface="Times New Roman" panose="02020603050405020304" pitchFamily="18" charset="0"/>
            </a:endParaRPr>
          </a:p>
        </p:txBody>
      </p:sp>
      <p:grpSp>
        <p:nvGrpSpPr>
          <p:cNvPr id="14342" name="Group 17">
            <a:extLst>
              <a:ext uri="{FF2B5EF4-FFF2-40B4-BE49-F238E27FC236}">
                <a16:creationId xmlns:a16="http://schemas.microsoft.com/office/drawing/2014/main" id="{54C8F956-4A54-BA7F-6FED-B1529E80135F}"/>
              </a:ext>
            </a:extLst>
          </p:cNvPr>
          <p:cNvGrpSpPr>
            <a:grpSpLocks/>
          </p:cNvGrpSpPr>
          <p:nvPr/>
        </p:nvGrpSpPr>
        <p:grpSpPr bwMode="auto">
          <a:xfrm>
            <a:off x="2135189" y="981076"/>
            <a:ext cx="4681537" cy="2447925"/>
            <a:chOff x="385" y="618"/>
            <a:chExt cx="2949" cy="1542"/>
          </a:xfrm>
        </p:grpSpPr>
        <p:pic>
          <p:nvPicPr>
            <p:cNvPr id="14344" name="Picture 6">
              <a:extLst>
                <a:ext uri="{FF2B5EF4-FFF2-40B4-BE49-F238E27FC236}">
                  <a16:creationId xmlns:a16="http://schemas.microsoft.com/office/drawing/2014/main" id="{4419DCE1-AB29-0E63-9174-6550E7029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618"/>
              <a:ext cx="2948" cy="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FF"/>
                  </a:solidFill>
                  <a:miter lim="800000"/>
                  <a:headEnd/>
                  <a:tailEnd/>
                </a14:hiddenLine>
              </a:ext>
            </a:extLst>
          </p:spPr>
        </p:pic>
        <p:sp>
          <p:nvSpPr>
            <p:cNvPr id="14345" name="AutoShape 15">
              <a:extLst>
                <a:ext uri="{FF2B5EF4-FFF2-40B4-BE49-F238E27FC236}">
                  <a16:creationId xmlns:a16="http://schemas.microsoft.com/office/drawing/2014/main" id="{D77D18B2-E995-9F8D-5168-3F8A665A24BB}"/>
                </a:ext>
              </a:extLst>
            </p:cNvPr>
            <p:cNvSpPr>
              <a:spLocks noChangeArrowheads="1"/>
            </p:cNvSpPr>
            <p:nvPr/>
          </p:nvSpPr>
          <p:spPr bwMode="auto">
            <a:xfrm>
              <a:off x="385" y="618"/>
              <a:ext cx="2949" cy="1542"/>
            </a:xfrm>
            <a:prstGeom prst="roundRect">
              <a:avLst>
                <a:gd name="adj" fmla="val 8042"/>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grpSp>
      <p:sp>
        <p:nvSpPr>
          <p:cNvPr id="14343" name="AutoShape 16">
            <a:extLst>
              <a:ext uri="{FF2B5EF4-FFF2-40B4-BE49-F238E27FC236}">
                <a16:creationId xmlns:a16="http://schemas.microsoft.com/office/drawing/2014/main" id="{4D52F683-362A-E953-0D0D-A383222B6B52}"/>
              </a:ext>
            </a:extLst>
          </p:cNvPr>
          <p:cNvSpPr>
            <a:spLocks noChangeArrowheads="1"/>
          </p:cNvSpPr>
          <p:nvPr/>
        </p:nvSpPr>
        <p:spPr bwMode="auto">
          <a:xfrm>
            <a:off x="7535864" y="981075"/>
            <a:ext cx="2232025" cy="719138"/>
          </a:xfrm>
          <a:prstGeom prst="roundRect">
            <a:avLst>
              <a:gd name="adj" fmla="val 16667"/>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485C732-257A-9759-B943-2A18F7BA0FDB}"/>
              </a:ext>
            </a:extLst>
          </p:cNvPr>
          <p:cNvSpPr>
            <a:spLocks noGrp="1" noChangeArrowheads="1"/>
          </p:cNvSpPr>
          <p:nvPr>
            <p:ph type="title"/>
          </p:nvPr>
        </p:nvSpPr>
        <p:spPr>
          <a:xfrm>
            <a:off x="1524001" y="0"/>
            <a:ext cx="8785225" cy="827088"/>
          </a:xfrm>
          <a:noFill/>
        </p:spPr>
        <p:txBody>
          <a:bodyPr>
            <a:normAutofit fontScale="90000"/>
          </a:bodyPr>
          <a:lstStyle/>
          <a:p>
            <a:pPr eaLnBrk="1" hangingPunct="1"/>
            <a:r>
              <a:rPr lang="ru-RU" altLang="ru-RU" sz="4000" dirty="0">
                <a:solidFill>
                  <a:srgbClr val="000099"/>
                </a:solidFill>
                <a:latin typeface="Times New Roman" panose="02020603050405020304" pitchFamily="18" charset="0"/>
                <a:cs typeface="Times New Roman" panose="02020603050405020304" pitchFamily="18" charset="0"/>
              </a:rPr>
              <a:t>Физическая топология сети </a:t>
            </a:r>
            <a:r>
              <a:rPr lang="en-US" altLang="ru-RU" sz="4000" dirty="0">
                <a:solidFill>
                  <a:srgbClr val="000099"/>
                </a:solidFill>
                <a:latin typeface="Times New Roman" panose="02020603050405020304" pitchFamily="18" charset="0"/>
                <a:cs typeface="Times New Roman" panose="02020603050405020304" pitchFamily="18" charset="0"/>
              </a:rPr>
              <a:t>“</a:t>
            </a:r>
            <a:r>
              <a:rPr lang="ru-RU" altLang="ru-RU" sz="4000" dirty="0">
                <a:solidFill>
                  <a:srgbClr val="000099"/>
                </a:solidFill>
                <a:latin typeface="Times New Roman" panose="02020603050405020304" pitchFamily="18" charset="0"/>
                <a:cs typeface="Times New Roman" panose="02020603050405020304" pitchFamily="18" charset="0"/>
              </a:rPr>
              <a:t>кольцо</a:t>
            </a:r>
            <a:r>
              <a:rPr lang="en-US" altLang="ru-RU" sz="4000" dirty="0">
                <a:solidFill>
                  <a:srgbClr val="000099"/>
                </a:solidFill>
                <a:latin typeface="Times New Roman" panose="02020603050405020304" pitchFamily="18" charset="0"/>
                <a:cs typeface="Times New Roman" panose="02020603050405020304" pitchFamily="18" charset="0"/>
              </a:rPr>
              <a:t>”</a:t>
            </a:r>
            <a:r>
              <a:rPr lang="ru-RU" altLang="ru-RU" sz="4000" dirty="0">
                <a:solidFill>
                  <a:srgbClr val="000099"/>
                </a:solidFill>
                <a:latin typeface="Times New Roman" panose="02020603050405020304" pitchFamily="18" charset="0"/>
                <a:cs typeface="Times New Roman" panose="02020603050405020304" pitchFamily="18" charset="0"/>
              </a:rPr>
              <a:t> (</a:t>
            </a:r>
            <a:r>
              <a:rPr lang="en-US" altLang="ru-RU" sz="4000" dirty="0">
                <a:solidFill>
                  <a:srgbClr val="000099"/>
                </a:solidFill>
                <a:latin typeface="Times New Roman" panose="02020603050405020304" pitchFamily="18" charset="0"/>
                <a:cs typeface="Times New Roman" panose="02020603050405020304" pitchFamily="18" charset="0"/>
              </a:rPr>
              <a:t>Ring)</a:t>
            </a:r>
            <a:endParaRPr lang="ru-RU" altLang="ru-RU" sz="4000" dirty="0">
              <a:solidFill>
                <a:srgbClr val="000099"/>
              </a:solidFill>
              <a:latin typeface="Times New Roman" panose="02020603050405020304" pitchFamily="18" charset="0"/>
              <a:cs typeface="Times New Roman" panose="02020603050405020304" pitchFamily="18" charset="0"/>
            </a:endParaRPr>
          </a:p>
        </p:txBody>
      </p:sp>
      <p:sp>
        <p:nvSpPr>
          <p:cNvPr id="16387" name="Rectangle 7">
            <a:extLst>
              <a:ext uri="{FF2B5EF4-FFF2-40B4-BE49-F238E27FC236}">
                <a16:creationId xmlns:a16="http://schemas.microsoft.com/office/drawing/2014/main" id="{890D45B2-2912-7FA8-076D-425DB64D8E4A}"/>
              </a:ext>
            </a:extLst>
          </p:cNvPr>
          <p:cNvSpPr>
            <a:spLocks noChangeArrowheads="1"/>
          </p:cNvSpPr>
          <p:nvPr/>
        </p:nvSpPr>
        <p:spPr bwMode="auto">
          <a:xfrm>
            <a:off x="5735638" y="2060576"/>
            <a:ext cx="467995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ru-RU" altLang="ru-RU" sz="2400">
                <a:latin typeface="Times New Roman" panose="02020603050405020304" pitchFamily="18" charset="0"/>
              </a:rPr>
              <a:t>В качестве среды передачи данных  используют:</a:t>
            </a:r>
          </a:p>
          <a:p>
            <a:pPr eaLnBrk="1" hangingPunct="1">
              <a:buFontTx/>
              <a:buNone/>
            </a:pPr>
            <a:r>
              <a:rPr lang="ru-RU" altLang="ru-RU" sz="2400" b="1">
                <a:latin typeface="Times New Roman" panose="02020603050405020304" pitchFamily="18" charset="0"/>
              </a:rPr>
              <a:t>–</a:t>
            </a:r>
            <a:r>
              <a:rPr lang="ru-RU" altLang="ru-RU" sz="2400">
                <a:latin typeface="Times New Roman" panose="02020603050405020304" pitchFamily="18" charset="0"/>
              </a:rPr>
              <a:t> кабель </a:t>
            </a:r>
            <a:r>
              <a:rPr lang="en-US" altLang="ru-RU" sz="2400">
                <a:latin typeface="Times New Roman" panose="02020603050405020304" pitchFamily="18" charset="0"/>
              </a:rPr>
              <a:t>“</a:t>
            </a:r>
            <a:r>
              <a:rPr lang="ru-RU" altLang="ru-RU" sz="2400">
                <a:latin typeface="Times New Roman" panose="02020603050405020304" pitchFamily="18" charset="0"/>
              </a:rPr>
              <a:t>витая пара</a:t>
            </a:r>
            <a:r>
              <a:rPr lang="en-US" altLang="ru-RU" sz="2400">
                <a:latin typeface="Times New Roman" panose="02020603050405020304" pitchFamily="18" charset="0"/>
              </a:rPr>
              <a:t>”</a:t>
            </a:r>
            <a:endParaRPr lang="ru-RU" altLang="ru-RU" sz="2400">
              <a:latin typeface="Times New Roman" panose="02020603050405020304" pitchFamily="18" charset="0"/>
            </a:endParaRPr>
          </a:p>
          <a:p>
            <a:pPr eaLnBrk="1" hangingPunct="1">
              <a:buFontTx/>
              <a:buNone/>
            </a:pPr>
            <a:r>
              <a:rPr lang="ru-RU" altLang="ru-RU" sz="2400">
                <a:latin typeface="Times New Roman" panose="02020603050405020304" pitchFamily="18" charset="0"/>
              </a:rPr>
              <a:t>– оптоволоконный кабель</a:t>
            </a:r>
            <a:endParaRPr lang="ru-RU" altLang="ru-RU" sz="2400">
              <a:solidFill>
                <a:srgbClr val="006666"/>
              </a:solidFill>
              <a:latin typeface="Times New Roman" panose="02020603050405020304" pitchFamily="18" charset="0"/>
            </a:endParaRPr>
          </a:p>
        </p:txBody>
      </p:sp>
      <p:sp>
        <p:nvSpPr>
          <p:cNvPr id="16388" name="Rectangle 13">
            <a:extLst>
              <a:ext uri="{FF2B5EF4-FFF2-40B4-BE49-F238E27FC236}">
                <a16:creationId xmlns:a16="http://schemas.microsoft.com/office/drawing/2014/main" id="{1390E445-7F2B-A1CD-97B4-B997272CEBC8}"/>
              </a:ext>
            </a:extLst>
          </p:cNvPr>
          <p:cNvSpPr>
            <a:spLocks noChangeArrowheads="1"/>
          </p:cNvSpPr>
          <p:nvPr/>
        </p:nvSpPr>
        <p:spPr bwMode="auto">
          <a:xfrm>
            <a:off x="1847851" y="4365626"/>
            <a:ext cx="8569325"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36512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80000"/>
              </a:lnSpc>
              <a:buFontTx/>
              <a:buNone/>
            </a:pPr>
            <a:r>
              <a:rPr lang="ru-RU" altLang="ru-RU" sz="2400">
                <a:latin typeface="Times New Roman" panose="02020603050405020304" pitchFamily="18" charset="0"/>
              </a:rPr>
              <a:t>«Кольцо» — это топология, в которой каждый компьютер соединен линиями связи только с двумя другими. Важная особенность кольца состоит в том, что каждый компьютер восстанавливает приходящий к нему сигнал, поэтому затухание сигнала во всем кольце не имеет никакого значения. Выход из строя хотя бы одного из них нарушает работу всей сети в целом. </a:t>
            </a:r>
          </a:p>
        </p:txBody>
      </p:sp>
      <p:grpSp>
        <p:nvGrpSpPr>
          <p:cNvPr id="16389" name="Group 17">
            <a:extLst>
              <a:ext uri="{FF2B5EF4-FFF2-40B4-BE49-F238E27FC236}">
                <a16:creationId xmlns:a16="http://schemas.microsoft.com/office/drawing/2014/main" id="{DEA58ABA-9AAC-00BD-5825-D2C69D91F5B8}"/>
              </a:ext>
            </a:extLst>
          </p:cNvPr>
          <p:cNvGrpSpPr>
            <a:grpSpLocks/>
          </p:cNvGrpSpPr>
          <p:nvPr/>
        </p:nvGrpSpPr>
        <p:grpSpPr bwMode="auto">
          <a:xfrm>
            <a:off x="1774825" y="908050"/>
            <a:ext cx="3816350" cy="3168650"/>
            <a:chOff x="204" y="618"/>
            <a:chExt cx="2404" cy="1996"/>
          </a:xfrm>
        </p:grpSpPr>
        <p:pic>
          <p:nvPicPr>
            <p:cNvPr id="16395" name="Picture 6">
              <a:extLst>
                <a:ext uri="{FF2B5EF4-FFF2-40B4-BE49-F238E27FC236}">
                  <a16:creationId xmlns:a16="http://schemas.microsoft.com/office/drawing/2014/main" id="{F8464213-BF74-1DDF-B6E6-EB1008FFC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 y="618"/>
              <a:ext cx="2404" cy="1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6" name="AutoShape 14">
              <a:extLst>
                <a:ext uri="{FF2B5EF4-FFF2-40B4-BE49-F238E27FC236}">
                  <a16:creationId xmlns:a16="http://schemas.microsoft.com/office/drawing/2014/main" id="{8E111F9E-B53D-6F8B-C935-44334D2956EB}"/>
                </a:ext>
              </a:extLst>
            </p:cNvPr>
            <p:cNvSpPr>
              <a:spLocks noChangeArrowheads="1"/>
            </p:cNvSpPr>
            <p:nvPr/>
          </p:nvSpPr>
          <p:spPr bwMode="auto">
            <a:xfrm>
              <a:off x="204" y="618"/>
              <a:ext cx="2404" cy="1996"/>
            </a:xfrm>
            <a:prstGeom prst="roundRect">
              <a:avLst>
                <a:gd name="adj" fmla="val 8713"/>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grpSp>
      <p:grpSp>
        <p:nvGrpSpPr>
          <p:cNvPr id="16390" name="Group 18">
            <a:extLst>
              <a:ext uri="{FF2B5EF4-FFF2-40B4-BE49-F238E27FC236}">
                <a16:creationId xmlns:a16="http://schemas.microsoft.com/office/drawing/2014/main" id="{916D8F7F-A959-E936-87E8-34B982B7C794}"/>
              </a:ext>
            </a:extLst>
          </p:cNvPr>
          <p:cNvGrpSpPr>
            <a:grpSpLocks/>
          </p:cNvGrpSpPr>
          <p:nvPr/>
        </p:nvGrpSpPr>
        <p:grpSpPr bwMode="auto">
          <a:xfrm>
            <a:off x="5880100" y="1052514"/>
            <a:ext cx="4319588" cy="752475"/>
            <a:chOff x="2744" y="663"/>
            <a:chExt cx="2721" cy="474"/>
          </a:xfrm>
        </p:grpSpPr>
        <p:pic>
          <p:nvPicPr>
            <p:cNvPr id="16391" name="Picture 8">
              <a:extLst>
                <a:ext uri="{FF2B5EF4-FFF2-40B4-BE49-F238E27FC236}">
                  <a16:creationId xmlns:a16="http://schemas.microsoft.com/office/drawing/2014/main" id="{4A5ABCB0-2A97-4AB1-4AB8-CF14E986B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 y="663"/>
              <a:ext cx="1224" cy="4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2" name="Picture 9">
              <a:extLst>
                <a:ext uri="{FF2B5EF4-FFF2-40B4-BE49-F238E27FC236}">
                  <a16:creationId xmlns:a16="http://schemas.microsoft.com/office/drawing/2014/main" id="{CFAAE3A7-D55E-E994-C570-B4B12261A4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 y="663"/>
              <a:ext cx="1179" cy="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3" name="AutoShape 15">
              <a:extLst>
                <a:ext uri="{FF2B5EF4-FFF2-40B4-BE49-F238E27FC236}">
                  <a16:creationId xmlns:a16="http://schemas.microsoft.com/office/drawing/2014/main" id="{6741C0DD-414D-C26F-4811-DC09AA84A715}"/>
                </a:ext>
              </a:extLst>
            </p:cNvPr>
            <p:cNvSpPr>
              <a:spLocks noChangeArrowheads="1"/>
            </p:cNvSpPr>
            <p:nvPr/>
          </p:nvSpPr>
          <p:spPr bwMode="auto">
            <a:xfrm>
              <a:off x="2744" y="663"/>
              <a:ext cx="1225" cy="454"/>
            </a:xfrm>
            <a:prstGeom prst="roundRect">
              <a:avLst>
                <a:gd name="adj" fmla="val 16667"/>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sp>
          <p:nvSpPr>
            <p:cNvPr id="16394" name="AutoShape 16">
              <a:extLst>
                <a:ext uri="{FF2B5EF4-FFF2-40B4-BE49-F238E27FC236}">
                  <a16:creationId xmlns:a16="http://schemas.microsoft.com/office/drawing/2014/main" id="{2083673A-A111-F955-2428-AFE647AF2206}"/>
                </a:ext>
              </a:extLst>
            </p:cNvPr>
            <p:cNvSpPr>
              <a:spLocks noChangeArrowheads="1"/>
            </p:cNvSpPr>
            <p:nvPr/>
          </p:nvSpPr>
          <p:spPr bwMode="auto">
            <a:xfrm>
              <a:off x="4286" y="663"/>
              <a:ext cx="1179" cy="454"/>
            </a:xfrm>
            <a:prstGeom prst="roundRect">
              <a:avLst>
                <a:gd name="adj" fmla="val 16667"/>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586B3C7C-1222-7646-AF23-73CB559F95AD}"/>
              </a:ext>
            </a:extLst>
          </p:cNvPr>
          <p:cNvSpPr>
            <a:spLocks noGrp="1" noChangeArrowheads="1"/>
          </p:cNvSpPr>
          <p:nvPr>
            <p:ph type="body" idx="1"/>
          </p:nvPr>
        </p:nvSpPr>
        <p:spPr>
          <a:xfrm>
            <a:off x="1919536" y="771975"/>
            <a:ext cx="8604250" cy="1368425"/>
          </a:xfrm>
        </p:spPr>
        <p:txBody>
          <a:bodyPr/>
          <a:lstStyle/>
          <a:p>
            <a:pPr marL="4763" indent="22225" algn="ctr">
              <a:buNone/>
            </a:pPr>
            <a:r>
              <a:rPr lang="ru-RU" altLang="ru-RU" b="1" dirty="0">
                <a:latin typeface="Times New Roman" panose="02020603050405020304" pitchFamily="18" charset="0"/>
              </a:rPr>
              <a:t>Смешанная (комбинированная) сеть</a:t>
            </a:r>
            <a:r>
              <a:rPr lang="ru-RU" altLang="ru-RU" dirty="0">
                <a:latin typeface="Times New Roman" panose="02020603050405020304" pitchFamily="18" charset="0"/>
              </a:rPr>
              <a:t> – это сеть состоящая из объединения отдельных фрагменты сети с различной физической топологией в общую сеть.</a:t>
            </a:r>
          </a:p>
        </p:txBody>
      </p:sp>
      <p:sp>
        <p:nvSpPr>
          <p:cNvPr id="21507" name="Rectangle 4">
            <a:extLst>
              <a:ext uri="{FF2B5EF4-FFF2-40B4-BE49-F238E27FC236}">
                <a16:creationId xmlns:a16="http://schemas.microsoft.com/office/drawing/2014/main" id="{2D4B05BC-9FF0-9109-8634-000FCC14C2B9}"/>
              </a:ext>
            </a:extLst>
          </p:cNvPr>
          <p:cNvSpPr>
            <a:spLocks noChangeArrowheads="1"/>
          </p:cNvSpPr>
          <p:nvPr/>
        </p:nvSpPr>
        <p:spPr bwMode="auto">
          <a:xfrm>
            <a:off x="1360488" y="0"/>
            <a:ext cx="9307513"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4400" b="1" dirty="0">
                <a:solidFill>
                  <a:srgbClr val="000099"/>
                </a:solidFill>
                <a:latin typeface="Times New Roman" panose="02020603050405020304" pitchFamily="18" charset="0"/>
                <a:cs typeface="Times New Roman" panose="02020603050405020304" pitchFamily="18" charset="0"/>
              </a:rPr>
              <a:t> </a:t>
            </a:r>
            <a:r>
              <a:rPr lang="ru-RU" altLang="ru-RU" sz="4000" dirty="0">
                <a:solidFill>
                  <a:srgbClr val="000099"/>
                </a:solidFill>
                <a:latin typeface="Times New Roman" panose="02020603050405020304" pitchFamily="18" charset="0"/>
                <a:cs typeface="Times New Roman" panose="02020603050405020304" pitchFamily="18" charset="0"/>
              </a:rPr>
              <a:t>Смешанные физические топологии сетей</a:t>
            </a:r>
          </a:p>
        </p:txBody>
      </p:sp>
      <p:sp>
        <p:nvSpPr>
          <p:cNvPr id="21508" name="Rectangle 7">
            <a:extLst>
              <a:ext uri="{FF2B5EF4-FFF2-40B4-BE49-F238E27FC236}">
                <a16:creationId xmlns:a16="http://schemas.microsoft.com/office/drawing/2014/main" id="{EF4E9B1C-946F-A85C-747C-9CE070B7E375}"/>
              </a:ext>
            </a:extLst>
          </p:cNvPr>
          <p:cNvSpPr>
            <a:spLocks noChangeArrowheads="1"/>
          </p:cNvSpPr>
          <p:nvPr/>
        </p:nvSpPr>
        <p:spPr bwMode="auto">
          <a:xfrm>
            <a:off x="1774825" y="2159828"/>
            <a:ext cx="40338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sz="2000" b="1" dirty="0">
                <a:latin typeface="Times New Roman" panose="02020603050405020304" pitchFamily="18" charset="0"/>
                <a:cs typeface="Times New Roman" panose="02020603050405020304" pitchFamily="18" charset="0"/>
              </a:rPr>
              <a:t>Звезда на шине (</a:t>
            </a:r>
            <a:r>
              <a:rPr lang="en-US" altLang="ru-RU" sz="2000" b="1" dirty="0">
                <a:latin typeface="Times New Roman" panose="02020603050405020304" pitchFamily="18" charset="0"/>
                <a:cs typeface="Times New Roman" panose="02020603050405020304" pitchFamily="18" charset="0"/>
              </a:rPr>
              <a:t>Star Bus)</a:t>
            </a:r>
            <a:r>
              <a:rPr lang="ru-RU" altLang="ru-RU" sz="2000" b="1" dirty="0">
                <a:solidFill>
                  <a:srgbClr val="000099"/>
                </a:solidFill>
                <a:latin typeface="Times New Roman" panose="02020603050405020304" pitchFamily="18" charset="0"/>
                <a:cs typeface="Times New Roman" panose="02020603050405020304" pitchFamily="18" charset="0"/>
              </a:rPr>
              <a:t> </a:t>
            </a:r>
          </a:p>
        </p:txBody>
      </p:sp>
      <p:sp>
        <p:nvSpPr>
          <p:cNvPr id="21509" name="Rectangle 10">
            <a:extLst>
              <a:ext uri="{FF2B5EF4-FFF2-40B4-BE49-F238E27FC236}">
                <a16:creationId xmlns:a16="http://schemas.microsoft.com/office/drawing/2014/main" id="{27DF58D8-914C-68BA-2998-0CFFDF12D1FC}"/>
              </a:ext>
            </a:extLst>
          </p:cNvPr>
          <p:cNvSpPr>
            <a:spLocks noChangeArrowheads="1"/>
          </p:cNvSpPr>
          <p:nvPr/>
        </p:nvSpPr>
        <p:spPr bwMode="auto">
          <a:xfrm>
            <a:off x="6888088" y="1975163"/>
            <a:ext cx="48244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ru-RU" altLang="ru-RU" b="1" dirty="0">
                <a:solidFill>
                  <a:srgbClr val="000099"/>
                </a:solidFill>
                <a:latin typeface="Times New Roman" panose="02020603050405020304" pitchFamily="18" charset="0"/>
                <a:cs typeface="Times New Roman" panose="02020603050405020304" pitchFamily="18" charset="0"/>
              </a:rPr>
              <a:t> </a:t>
            </a:r>
            <a:r>
              <a:rPr lang="ru-RU" altLang="ru-RU" sz="2000" b="1" dirty="0">
                <a:latin typeface="Times New Roman" panose="02020603050405020304" pitchFamily="18" charset="0"/>
                <a:cs typeface="Times New Roman" panose="02020603050405020304" pitchFamily="18" charset="0"/>
              </a:rPr>
              <a:t>Звезда на кольце (</a:t>
            </a:r>
            <a:r>
              <a:rPr lang="en-US" altLang="ru-RU" sz="2000" b="1" dirty="0">
                <a:latin typeface="Times New Roman" panose="02020603050405020304" pitchFamily="18" charset="0"/>
                <a:cs typeface="Times New Roman" panose="02020603050405020304" pitchFamily="18" charset="0"/>
              </a:rPr>
              <a:t>Star</a:t>
            </a:r>
            <a:r>
              <a:rPr lang="ru-RU" altLang="ru-RU" sz="2000" b="1" dirty="0">
                <a:latin typeface="Times New Roman" panose="02020603050405020304" pitchFamily="18" charset="0"/>
                <a:cs typeface="Times New Roman" panose="02020603050405020304" pitchFamily="18" charset="0"/>
              </a:rPr>
              <a:t> </a:t>
            </a:r>
            <a:r>
              <a:rPr lang="en-US" altLang="ru-RU" sz="2000" b="1" dirty="0">
                <a:latin typeface="Times New Roman" panose="02020603050405020304" pitchFamily="18" charset="0"/>
                <a:cs typeface="Times New Roman" panose="02020603050405020304" pitchFamily="18" charset="0"/>
              </a:rPr>
              <a:t>Ring)</a:t>
            </a:r>
            <a:r>
              <a:rPr lang="ru-RU" altLang="ru-RU" sz="2000" b="1" dirty="0">
                <a:solidFill>
                  <a:srgbClr val="000099"/>
                </a:solidFill>
                <a:latin typeface="Times New Roman" panose="02020603050405020304" pitchFamily="18" charset="0"/>
                <a:cs typeface="Times New Roman" panose="02020603050405020304" pitchFamily="18" charset="0"/>
              </a:rPr>
              <a:t> </a:t>
            </a:r>
          </a:p>
        </p:txBody>
      </p:sp>
      <p:grpSp>
        <p:nvGrpSpPr>
          <p:cNvPr id="21510" name="Group 18">
            <a:extLst>
              <a:ext uri="{FF2B5EF4-FFF2-40B4-BE49-F238E27FC236}">
                <a16:creationId xmlns:a16="http://schemas.microsoft.com/office/drawing/2014/main" id="{2DB0629F-0DD4-07C3-9058-8159EBCB453C}"/>
              </a:ext>
            </a:extLst>
          </p:cNvPr>
          <p:cNvGrpSpPr>
            <a:grpSpLocks/>
          </p:cNvGrpSpPr>
          <p:nvPr/>
        </p:nvGrpSpPr>
        <p:grpSpPr bwMode="auto">
          <a:xfrm>
            <a:off x="2063552" y="2659190"/>
            <a:ext cx="3192462" cy="3889375"/>
            <a:chOff x="249" y="1706"/>
            <a:chExt cx="2011" cy="2450"/>
          </a:xfrm>
        </p:grpSpPr>
        <p:pic>
          <p:nvPicPr>
            <p:cNvPr id="21514" name="Picture 9">
              <a:extLst>
                <a:ext uri="{FF2B5EF4-FFF2-40B4-BE49-F238E27FC236}">
                  <a16:creationId xmlns:a16="http://schemas.microsoft.com/office/drawing/2014/main" id="{A80241B2-EA06-704F-C89B-09732A014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1706"/>
              <a:ext cx="2011" cy="2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5" name="AutoShape 16">
              <a:extLst>
                <a:ext uri="{FF2B5EF4-FFF2-40B4-BE49-F238E27FC236}">
                  <a16:creationId xmlns:a16="http://schemas.microsoft.com/office/drawing/2014/main" id="{D0132A33-07A1-0E15-97EC-9DCEEB46D5BC}"/>
                </a:ext>
              </a:extLst>
            </p:cNvPr>
            <p:cNvSpPr>
              <a:spLocks noChangeArrowheads="1"/>
            </p:cNvSpPr>
            <p:nvPr/>
          </p:nvSpPr>
          <p:spPr bwMode="auto">
            <a:xfrm>
              <a:off x="249" y="1706"/>
              <a:ext cx="1996" cy="2450"/>
            </a:xfrm>
            <a:prstGeom prst="roundRect">
              <a:avLst>
                <a:gd name="adj" fmla="val 5611"/>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grpSp>
      <p:grpSp>
        <p:nvGrpSpPr>
          <p:cNvPr id="21511" name="Group 19">
            <a:extLst>
              <a:ext uri="{FF2B5EF4-FFF2-40B4-BE49-F238E27FC236}">
                <a16:creationId xmlns:a16="http://schemas.microsoft.com/office/drawing/2014/main" id="{60AC4F1B-B2EC-FDF3-A8B1-39C3DA930BA7}"/>
              </a:ext>
            </a:extLst>
          </p:cNvPr>
          <p:cNvGrpSpPr>
            <a:grpSpLocks/>
          </p:cNvGrpSpPr>
          <p:nvPr/>
        </p:nvGrpSpPr>
        <p:grpSpPr bwMode="auto">
          <a:xfrm>
            <a:off x="7392144" y="2784992"/>
            <a:ext cx="3455988" cy="2833687"/>
            <a:chOff x="3198" y="2341"/>
            <a:chExt cx="2177" cy="1785"/>
          </a:xfrm>
        </p:grpSpPr>
        <p:pic>
          <p:nvPicPr>
            <p:cNvPr id="21512" name="Picture 13">
              <a:extLst>
                <a:ext uri="{FF2B5EF4-FFF2-40B4-BE49-F238E27FC236}">
                  <a16:creationId xmlns:a16="http://schemas.microsoft.com/office/drawing/2014/main" id="{D3CF8E41-534D-B0CF-EE5F-2DC47E0D2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 y="2341"/>
              <a:ext cx="2177" cy="1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13" name="AutoShape 17">
              <a:extLst>
                <a:ext uri="{FF2B5EF4-FFF2-40B4-BE49-F238E27FC236}">
                  <a16:creationId xmlns:a16="http://schemas.microsoft.com/office/drawing/2014/main" id="{196A87D9-26F0-71C0-61CB-16ACBCD74701}"/>
                </a:ext>
              </a:extLst>
            </p:cNvPr>
            <p:cNvSpPr>
              <a:spLocks noChangeArrowheads="1"/>
            </p:cNvSpPr>
            <p:nvPr/>
          </p:nvSpPr>
          <p:spPr bwMode="auto">
            <a:xfrm>
              <a:off x="3198" y="2341"/>
              <a:ext cx="2177" cy="1769"/>
            </a:xfrm>
            <a:prstGeom prst="roundRect">
              <a:avLst>
                <a:gd name="adj" fmla="val 5653"/>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ru-RU" altLang="ru-RU" sz="2800">
                <a:latin typeface="Monotype Corsiva" panose="03010101010201010101" pitchFamily="66"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8A8481B9-BE22-FE72-DE08-180CEE4ABAC6}"/>
              </a:ext>
            </a:extLst>
          </p:cNvPr>
          <p:cNvSpPr>
            <a:spLocks noChangeArrowheads="1"/>
          </p:cNvSpPr>
          <p:nvPr/>
        </p:nvSpPr>
        <p:spPr bwMode="auto">
          <a:xfrm>
            <a:off x="1230383" y="230188"/>
            <a:ext cx="1033264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4000" dirty="0">
                <a:solidFill>
                  <a:srgbClr val="000099"/>
                </a:solidFill>
                <a:latin typeface="Times New Roman" panose="02020603050405020304" pitchFamily="18" charset="0"/>
                <a:cs typeface="Times New Roman" panose="02020603050405020304" pitchFamily="18" charset="0"/>
              </a:rPr>
              <a:t>Физические полносвязные сетевые</a:t>
            </a:r>
            <a:r>
              <a:rPr lang="ru-RU" altLang="ru-RU" sz="4000" b="1" dirty="0">
                <a:solidFill>
                  <a:srgbClr val="000099"/>
                </a:solidFill>
                <a:latin typeface="Times New Roman" panose="02020603050405020304" pitchFamily="18" charset="0"/>
                <a:cs typeface="Times New Roman" panose="02020603050405020304" pitchFamily="18" charset="0"/>
              </a:rPr>
              <a:t> </a:t>
            </a:r>
            <a:r>
              <a:rPr lang="ru-RU" altLang="ru-RU" sz="4000" dirty="0">
                <a:solidFill>
                  <a:srgbClr val="000099"/>
                </a:solidFill>
                <a:latin typeface="Times New Roman" panose="02020603050405020304" pitchFamily="18" charset="0"/>
                <a:cs typeface="Times New Roman" panose="02020603050405020304" pitchFamily="18" charset="0"/>
              </a:rPr>
              <a:t>топологии:</a:t>
            </a:r>
          </a:p>
        </p:txBody>
      </p:sp>
      <p:pic>
        <p:nvPicPr>
          <p:cNvPr id="22531" name="Picture 5">
            <a:extLst>
              <a:ext uri="{FF2B5EF4-FFF2-40B4-BE49-F238E27FC236}">
                <a16:creationId xmlns:a16="http://schemas.microsoft.com/office/drawing/2014/main" id="{43B5B159-CF16-DD60-1E83-9AE2798ED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2276476"/>
            <a:ext cx="3816350" cy="3757613"/>
          </a:xfrm>
          <a:prstGeom prst="rect">
            <a:avLst/>
          </a:prstGeom>
          <a:noFill/>
          <a:ln w="19050" algn="ctr">
            <a:solidFill>
              <a:srgbClr val="0000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2" name="Rectangle 7">
            <a:extLst>
              <a:ext uri="{FF2B5EF4-FFF2-40B4-BE49-F238E27FC236}">
                <a16:creationId xmlns:a16="http://schemas.microsoft.com/office/drawing/2014/main" id="{81B7B8CF-7D2B-7F27-D849-AF930B1AD71F}"/>
              </a:ext>
            </a:extLst>
          </p:cNvPr>
          <p:cNvSpPr>
            <a:spLocks noChangeArrowheads="1"/>
          </p:cNvSpPr>
          <p:nvPr/>
        </p:nvSpPr>
        <p:spPr bwMode="auto">
          <a:xfrm>
            <a:off x="2778197" y="929830"/>
            <a:ext cx="6346681"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4000" dirty="0">
                <a:solidFill>
                  <a:srgbClr val="000099"/>
                </a:solidFill>
                <a:latin typeface="Times New Roman" panose="02020603050405020304" pitchFamily="18" charset="0"/>
                <a:cs typeface="Times New Roman" panose="02020603050405020304" pitchFamily="18" charset="0"/>
              </a:rPr>
              <a:t>Сеть сотовой топологии</a:t>
            </a:r>
          </a:p>
        </p:txBody>
      </p:sp>
      <p:sp>
        <p:nvSpPr>
          <p:cNvPr id="22533" name="Rectangle 10">
            <a:extLst>
              <a:ext uri="{FF2B5EF4-FFF2-40B4-BE49-F238E27FC236}">
                <a16:creationId xmlns:a16="http://schemas.microsoft.com/office/drawing/2014/main" id="{0DF788C1-23EB-B452-445E-29653A151A99}"/>
              </a:ext>
            </a:extLst>
          </p:cNvPr>
          <p:cNvSpPr>
            <a:spLocks noGrp="1" noChangeArrowheads="1"/>
          </p:cNvSpPr>
          <p:nvPr>
            <p:ph type="body" idx="1"/>
          </p:nvPr>
        </p:nvSpPr>
        <p:spPr>
          <a:xfrm>
            <a:off x="6676953" y="2362647"/>
            <a:ext cx="4895850" cy="1368425"/>
          </a:xfrm>
          <a:noFill/>
        </p:spPr>
        <p:txBody>
          <a:bodyPr/>
          <a:lstStyle/>
          <a:p>
            <a:pPr marL="6350" indent="22225" algn="ctr">
              <a:buNone/>
            </a:pPr>
            <a:r>
              <a:rPr lang="ru-RU" altLang="ru-RU" sz="2400" dirty="0">
                <a:latin typeface="Times New Roman" panose="02020603050405020304" pitchFamily="18" charset="0"/>
              </a:rPr>
              <a:t>В качестве среды передачи </a:t>
            </a:r>
          </a:p>
          <a:p>
            <a:pPr marL="6350" indent="22225" algn="ctr">
              <a:buNone/>
            </a:pPr>
            <a:r>
              <a:rPr lang="ru-RU" altLang="ru-RU" sz="2400" dirty="0">
                <a:latin typeface="Times New Roman" panose="02020603050405020304" pitchFamily="18" charset="0"/>
              </a:rPr>
              <a:t>данных чаще всего используются </a:t>
            </a:r>
          </a:p>
          <a:p>
            <a:pPr marL="6350" indent="22225" algn="ctr">
              <a:buNone/>
            </a:pPr>
            <a:r>
              <a:rPr lang="ru-RU" altLang="ru-RU" sz="2400" b="1" dirty="0">
                <a:solidFill>
                  <a:srgbClr val="006666"/>
                </a:solidFill>
                <a:latin typeface="Times New Roman" panose="02020603050405020304" pitchFamily="18" charset="0"/>
              </a:rPr>
              <a:t>беспроводные линии связи</a:t>
            </a:r>
          </a:p>
        </p:txBody>
      </p:sp>
      <p:pic>
        <p:nvPicPr>
          <p:cNvPr id="22534" name="Picture 11" descr="bls">
            <a:extLst>
              <a:ext uri="{FF2B5EF4-FFF2-40B4-BE49-F238E27FC236}">
                <a16:creationId xmlns:a16="http://schemas.microsoft.com/office/drawing/2014/main" id="{5EAF9D6B-AF6A-A5D5-76F3-A2819B3F83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653" y="3975102"/>
            <a:ext cx="3600450" cy="2058987"/>
          </a:xfrm>
          <a:prstGeom prst="rect">
            <a:avLst/>
          </a:prstGeom>
          <a:noFill/>
          <a:ln w="19050" algn="ctr">
            <a:solidFill>
              <a:srgbClr val="000099"/>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448" y="253352"/>
            <a:ext cx="9289032" cy="715963"/>
          </a:xfrm>
        </p:spPr>
        <p:txBody>
          <a:bodyPr>
            <a:normAutofit/>
          </a:bodyPr>
          <a:lstStyle/>
          <a:p>
            <a:r>
              <a:rPr lang="ru-RU" dirty="0"/>
              <a:t>Одноранговая сеть. Клиент – сервер.</a:t>
            </a:r>
          </a:p>
        </p:txBody>
      </p:sp>
      <p:pic>
        <p:nvPicPr>
          <p:cNvPr id="4098" name="Picture 2"/>
          <p:cNvPicPr>
            <a:picLocks noGrp="1" noChangeAspect="1" noChangeArrowheads="1"/>
          </p:cNvPicPr>
          <p:nvPr>
            <p:ph sz="quarter" idx="13"/>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27448" y="2924944"/>
            <a:ext cx="3800475"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911424" y="1068350"/>
            <a:ext cx="4392488" cy="923330"/>
          </a:xfrm>
          <a:prstGeom prst="rect">
            <a:avLst/>
          </a:prstGeom>
        </p:spPr>
        <p:txBody>
          <a:bodyPr wrap="square">
            <a:spAutoFit/>
          </a:bodyPr>
          <a:lstStyle/>
          <a:p>
            <a:pPr algn="ctr"/>
            <a:r>
              <a:rPr lang="ru-RU" dirty="0"/>
              <a:t>Это сеть равноправных компьютеров, каждый из которых имеет уникальное имя (имя компьютера)</a:t>
            </a:r>
          </a:p>
        </p:txBody>
      </p:sp>
      <p:pic>
        <p:nvPicPr>
          <p:cNvPr id="4" name="Picture 2">
            <a:extLst>
              <a:ext uri="{FF2B5EF4-FFF2-40B4-BE49-F238E27FC236}">
                <a16:creationId xmlns:a16="http://schemas.microsoft.com/office/drawing/2014/main" id="{DFE78923-BBA0-90E4-06A9-5AAC4A58BB4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2144" y="2265299"/>
            <a:ext cx="3268235" cy="368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6D89F2E0-A029-BA7A-3199-80BB09423253}"/>
              </a:ext>
            </a:extLst>
          </p:cNvPr>
          <p:cNvSpPr txBox="1"/>
          <p:nvPr/>
        </p:nvSpPr>
        <p:spPr>
          <a:xfrm>
            <a:off x="6096000" y="1052736"/>
            <a:ext cx="5472608" cy="923330"/>
          </a:xfrm>
          <a:prstGeom prst="rect">
            <a:avLst/>
          </a:prstGeom>
          <a:noFill/>
        </p:spPr>
        <p:txBody>
          <a:bodyPr wrap="square">
            <a:spAutoFit/>
          </a:bodyPr>
          <a:lstStyle/>
          <a:p>
            <a:pPr algn="ctr"/>
            <a:r>
              <a:rPr lang="ru-RU" dirty="0"/>
              <a:t>Технология взаимодействия, в которой одна программа запрашивает выполнение действий ("запрашивает услугу"), а другая ее выполняет </a:t>
            </a:r>
          </a:p>
        </p:txBody>
      </p:sp>
    </p:spTree>
    <p:extLst>
      <p:ext uri="{BB962C8B-B14F-4D97-AF65-F5344CB8AC3E}">
        <p14:creationId xmlns:p14="http://schemas.microsoft.com/office/powerpoint/2010/main" val="2600051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400" y="332656"/>
            <a:ext cx="7315200" cy="715963"/>
          </a:xfrm>
        </p:spPr>
        <p:txBody>
          <a:bodyPr/>
          <a:lstStyle/>
          <a:p>
            <a:r>
              <a:rPr lang="ru-RU" dirty="0"/>
              <a:t>Типы серверов</a:t>
            </a:r>
          </a:p>
        </p:txBody>
      </p:sp>
      <p:sp>
        <p:nvSpPr>
          <p:cNvPr id="3" name="Содержимое 2"/>
          <p:cNvSpPr>
            <a:spLocks noGrp="1"/>
          </p:cNvSpPr>
          <p:nvPr>
            <p:ph sz="quarter" idx="13"/>
          </p:nvPr>
        </p:nvSpPr>
        <p:spPr>
          <a:xfrm>
            <a:off x="695400" y="1412776"/>
            <a:ext cx="10729192" cy="4680520"/>
          </a:xfrm>
        </p:spPr>
        <p:txBody>
          <a:bodyPr>
            <a:noAutofit/>
          </a:bodyPr>
          <a:lstStyle/>
          <a:p>
            <a:pPr fontAlgn="t"/>
            <a:r>
              <a:rPr lang="ru-RU" sz="2400" dirty="0"/>
              <a:t>Сервер печати — присоединение принтера к сети через специализированный узел обработки заданий на печать; </a:t>
            </a:r>
          </a:p>
          <a:p>
            <a:pPr fontAlgn="t"/>
            <a:r>
              <a:rPr lang="ru-RU" sz="2400" dirty="0"/>
              <a:t>Сервер Базы Данных — совместно используемая База Данных; </a:t>
            </a:r>
          </a:p>
          <a:p>
            <a:pPr fontAlgn="t"/>
            <a:r>
              <a:rPr lang="ru-RU" sz="2400" dirty="0"/>
              <a:t>Файл-сервер — хранилище данных; </a:t>
            </a:r>
          </a:p>
          <a:p>
            <a:pPr fontAlgn="t"/>
            <a:r>
              <a:rPr lang="ru-RU" sz="2400" dirty="0"/>
              <a:t>Коммуникационный сервер — управляет доступом к удалённым ресурсам, обеспечивает канал связи с глобальной вычислит. сетью; </a:t>
            </a:r>
          </a:p>
          <a:p>
            <a:pPr fontAlgn="t"/>
            <a:r>
              <a:rPr lang="ru-RU" sz="2400" dirty="0"/>
              <a:t>Сервер приложений — выполняются специальные вычислительные задания (обработка графики);</a:t>
            </a:r>
          </a:p>
          <a:p>
            <a:pPr fontAlgn="t"/>
            <a:r>
              <a:rPr lang="ru-RU" sz="2400" dirty="0"/>
              <a:t>Веб-сервер — Обеспечивает доступ к веб-страницам.</a:t>
            </a:r>
          </a:p>
          <a:p>
            <a:endParaRPr lang="ru-RU" sz="2400" dirty="0"/>
          </a:p>
        </p:txBody>
      </p:sp>
    </p:spTree>
    <p:extLst>
      <p:ext uri="{BB962C8B-B14F-4D97-AF65-F5344CB8AC3E}">
        <p14:creationId xmlns:p14="http://schemas.microsoft.com/office/powerpoint/2010/main" val="4830219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1384" y="96089"/>
            <a:ext cx="10515600" cy="1325563"/>
          </a:xfrm>
        </p:spPr>
        <p:txBody>
          <a:bodyPr/>
          <a:lstStyle/>
          <a:p>
            <a:r>
              <a:rPr lang="en-US" dirty="0"/>
              <a:t>LAN </a:t>
            </a:r>
            <a:r>
              <a:rPr lang="ru-RU" dirty="0"/>
              <a:t>и </a:t>
            </a:r>
            <a:r>
              <a:rPr lang="en-US" dirty="0"/>
              <a:t>WAN. </a:t>
            </a:r>
            <a:r>
              <a:rPr lang="ru-RU" dirty="0"/>
              <a:t>Что это такое?</a:t>
            </a:r>
          </a:p>
        </p:txBody>
      </p:sp>
      <p:pic>
        <p:nvPicPr>
          <p:cNvPr id="6" name="Picture 2">
            <a:extLst>
              <a:ext uri="{FF2B5EF4-FFF2-40B4-BE49-F238E27FC236}">
                <a16:creationId xmlns:a16="http://schemas.microsoft.com/office/drawing/2014/main" id="{E7DD6A17-C8D2-0341-AA40-D4AF7833124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95400" y="2852936"/>
            <a:ext cx="4496137" cy="347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a:extLst>
              <a:ext uri="{FF2B5EF4-FFF2-40B4-BE49-F238E27FC236}">
                <a16:creationId xmlns:a16="http://schemas.microsoft.com/office/drawing/2014/main" id="{8968DC29-E3D2-4FE3-D76D-8D774D47550C}"/>
              </a:ext>
            </a:extLst>
          </p:cNvPr>
          <p:cNvSpPr/>
          <p:nvPr/>
        </p:nvSpPr>
        <p:spPr>
          <a:xfrm>
            <a:off x="911424" y="1268760"/>
            <a:ext cx="4176464" cy="1200329"/>
          </a:xfrm>
          <a:prstGeom prst="rect">
            <a:avLst/>
          </a:prstGeom>
        </p:spPr>
        <p:txBody>
          <a:bodyPr wrap="square">
            <a:spAutoFit/>
          </a:bodyPr>
          <a:lstStyle/>
          <a:p>
            <a:pPr algn="ctr"/>
            <a:r>
              <a:rPr lang="ru-RU" b="1" dirty="0">
                <a:solidFill>
                  <a:schemeClr val="bg2">
                    <a:lumMod val="50000"/>
                  </a:schemeClr>
                </a:solidFill>
              </a:rPr>
              <a:t>Локальная сеть</a:t>
            </a:r>
            <a:r>
              <a:rPr lang="en-US" b="1" dirty="0">
                <a:solidFill>
                  <a:schemeClr val="bg2">
                    <a:lumMod val="50000"/>
                  </a:schemeClr>
                </a:solidFill>
              </a:rPr>
              <a:t> (LAN)</a:t>
            </a:r>
            <a:r>
              <a:rPr lang="ru-RU" dirty="0">
                <a:solidFill>
                  <a:schemeClr val="bg2">
                    <a:lumMod val="50000"/>
                  </a:schemeClr>
                </a:solidFill>
              </a:rPr>
              <a:t> охватывает небольшую область, такую как одно место или в пределах одного здания, например, дома, в школе или колледже.</a:t>
            </a:r>
          </a:p>
        </p:txBody>
      </p:sp>
      <p:pic>
        <p:nvPicPr>
          <p:cNvPr id="8" name="Picture 2">
            <a:extLst>
              <a:ext uri="{FF2B5EF4-FFF2-40B4-BE49-F238E27FC236}">
                <a16:creationId xmlns:a16="http://schemas.microsoft.com/office/drawing/2014/main" id="{CF019051-8DF8-9D24-37B0-4529489C04C6}"/>
              </a:ext>
            </a:extLst>
          </p:cNvPr>
          <p:cNvPicPr>
            <a:picLocks noGrp="1" noChangeAspect="1" noChangeArrowheads="1"/>
          </p:cNvPicPr>
          <p:nvPr>
            <p:ph sz="quarter" idx="13"/>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20136" y="2536057"/>
            <a:ext cx="3552111" cy="368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a:extLst>
              <a:ext uri="{FF2B5EF4-FFF2-40B4-BE49-F238E27FC236}">
                <a16:creationId xmlns:a16="http://schemas.microsoft.com/office/drawing/2014/main" id="{D0E3CF89-A8E9-1217-ACD7-EE10CDF133CD}"/>
              </a:ext>
            </a:extLst>
          </p:cNvPr>
          <p:cNvSpPr/>
          <p:nvPr/>
        </p:nvSpPr>
        <p:spPr>
          <a:xfrm>
            <a:off x="5809184" y="1268760"/>
            <a:ext cx="5976664" cy="1938992"/>
          </a:xfrm>
          <a:prstGeom prst="rect">
            <a:avLst/>
          </a:prstGeom>
        </p:spPr>
        <p:txBody>
          <a:bodyPr wrap="square">
            <a:spAutoFit/>
          </a:bodyPr>
          <a:lstStyle/>
          <a:p>
            <a:r>
              <a:rPr lang="ru-RU" b="1" dirty="0">
                <a:solidFill>
                  <a:schemeClr val="bg2">
                    <a:lumMod val="50000"/>
                  </a:schemeClr>
                </a:solidFill>
              </a:rPr>
              <a:t>Глобальная сеть </a:t>
            </a:r>
            <a:r>
              <a:rPr lang="ru-RU" dirty="0">
                <a:solidFill>
                  <a:schemeClr val="bg2">
                    <a:lumMod val="50000"/>
                  </a:schemeClr>
                </a:solidFill>
              </a:rPr>
              <a:t>охватывает большую географическую территорию</a:t>
            </a:r>
            <a:r>
              <a:rPr lang="en-US" dirty="0">
                <a:solidFill>
                  <a:schemeClr val="bg2">
                    <a:lumMod val="50000"/>
                  </a:schemeClr>
                </a:solidFill>
              </a:rPr>
              <a:t>. </a:t>
            </a:r>
            <a:r>
              <a:rPr lang="ru-RU" dirty="0">
                <a:solidFill>
                  <a:schemeClr val="bg2">
                    <a:lumMod val="50000"/>
                  </a:schemeClr>
                </a:solidFill>
              </a:rPr>
              <a:t>Большинство глобальных сетей состоит из нескольких локальных сетей, объединенных вместе</a:t>
            </a:r>
            <a:r>
              <a:rPr lang="en-US" dirty="0">
                <a:solidFill>
                  <a:schemeClr val="bg2">
                    <a:lumMod val="50000"/>
                  </a:schemeClr>
                </a:solidFill>
              </a:rPr>
              <a:t>.</a:t>
            </a:r>
            <a:endParaRPr lang="ru-RU" dirty="0">
              <a:solidFill>
                <a:schemeClr val="bg2">
                  <a:lumMod val="50000"/>
                </a:schemeClr>
              </a:solidFill>
            </a:endParaRPr>
          </a:p>
        </p:txBody>
      </p:sp>
      <p:sp>
        <p:nvSpPr>
          <p:cNvPr id="11" name="TextBox 10">
            <a:extLst>
              <a:ext uri="{FF2B5EF4-FFF2-40B4-BE49-F238E27FC236}">
                <a16:creationId xmlns:a16="http://schemas.microsoft.com/office/drawing/2014/main" id="{30A32E67-AA66-DDEF-F908-E780C7AA65CF}"/>
              </a:ext>
            </a:extLst>
          </p:cNvPr>
          <p:cNvSpPr txBox="1"/>
          <p:nvPr/>
        </p:nvSpPr>
        <p:spPr>
          <a:xfrm>
            <a:off x="4079776" y="6057182"/>
            <a:ext cx="3702833" cy="646331"/>
          </a:xfrm>
          <a:prstGeom prst="rect">
            <a:avLst/>
          </a:prstGeom>
          <a:noFill/>
        </p:spPr>
        <p:txBody>
          <a:bodyPr wrap="square">
            <a:spAutoFit/>
          </a:bodyPr>
          <a:lstStyle/>
          <a:p>
            <a:pPr algn="ctr"/>
            <a:r>
              <a:rPr lang="ru-RU" sz="1200" dirty="0"/>
              <a:t>Интернет – глобальная сеть (</a:t>
            </a:r>
            <a:r>
              <a:rPr lang="en-US" sz="1200" dirty="0"/>
              <a:t>WAN</a:t>
            </a:r>
            <a:r>
              <a:rPr lang="ru-RU" sz="1200" dirty="0"/>
              <a:t>)</a:t>
            </a:r>
            <a:r>
              <a:rPr lang="en-US" sz="1200" dirty="0"/>
              <a:t>.</a:t>
            </a:r>
          </a:p>
          <a:p>
            <a:pPr algn="ctr"/>
            <a:r>
              <a:rPr lang="ru-RU" sz="1200" dirty="0"/>
              <a:t>Сеть банкоматов – глобальная сеть (</a:t>
            </a:r>
            <a:r>
              <a:rPr lang="en-US" sz="1200" dirty="0"/>
              <a:t>WAN</a:t>
            </a:r>
            <a:r>
              <a:rPr lang="ru-RU" sz="1200" dirty="0"/>
              <a:t>)</a:t>
            </a:r>
            <a:r>
              <a:rPr lang="en-US" sz="1200" dirty="0"/>
              <a:t>.</a:t>
            </a:r>
          </a:p>
          <a:p>
            <a:pPr algn="ctr"/>
            <a:r>
              <a:rPr lang="ru-RU" sz="1200" dirty="0"/>
              <a:t>Школьная сеть обычно локальная</a:t>
            </a:r>
            <a:r>
              <a:rPr lang="en-US" sz="1200" dirty="0"/>
              <a:t> </a:t>
            </a:r>
            <a:r>
              <a:rPr lang="ru-RU" sz="1200" dirty="0"/>
              <a:t>(</a:t>
            </a:r>
            <a:r>
              <a:rPr lang="en-US" sz="1200" dirty="0"/>
              <a:t>LAN</a:t>
            </a:r>
            <a:r>
              <a:rPr lang="ru-RU" sz="1200" dirty="0"/>
              <a:t>)</a:t>
            </a:r>
            <a:r>
              <a:rPr lang="en-US" sz="1200" dirty="0"/>
              <a:t>.</a:t>
            </a:r>
            <a:endParaRPr lang="ru-RU" sz="1200" dirty="0"/>
          </a:p>
        </p:txBody>
      </p:sp>
    </p:spTree>
    <p:extLst>
      <p:ext uri="{BB962C8B-B14F-4D97-AF65-F5344CB8AC3E}">
        <p14:creationId xmlns:p14="http://schemas.microsoft.com/office/powerpoint/2010/main" val="2233746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FDED022A-CB83-35C6-8841-45E4DADAF6F5}"/>
              </a:ext>
            </a:extLst>
          </p:cNvPr>
          <p:cNvSpPr>
            <a:spLocks noChangeArrowheads="1"/>
          </p:cNvSpPr>
          <p:nvPr/>
        </p:nvSpPr>
        <p:spPr bwMode="auto">
          <a:xfrm>
            <a:off x="2135981" y="-157955"/>
            <a:ext cx="7920038" cy="993775"/>
          </a:xfrm>
          <a:prstGeom prst="rect">
            <a:avLst/>
          </a:prstGeom>
          <a:noFill/>
          <a:ln>
            <a:noFill/>
          </a:ln>
          <a:effec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defRPr/>
            </a:pPr>
            <a:r>
              <a:rPr lang="ru-RU" sz="4000" dirty="0">
                <a:solidFill>
                  <a:srgbClr val="000099"/>
                </a:solidFill>
                <a:latin typeface="Times New Roman" panose="02020603050405020304" pitchFamily="18" charset="0"/>
                <a:cs typeface="Times New Roman" panose="02020603050405020304" pitchFamily="18" charset="0"/>
              </a:rPr>
              <a:t>Виртуальная частная сеть</a:t>
            </a:r>
            <a:r>
              <a:rPr lang="en-US" sz="4000" dirty="0">
                <a:solidFill>
                  <a:srgbClr val="000099"/>
                </a:solidFill>
                <a:latin typeface="Times New Roman" panose="02020603050405020304" pitchFamily="18" charset="0"/>
                <a:cs typeface="Times New Roman" panose="02020603050405020304" pitchFamily="18" charset="0"/>
              </a:rPr>
              <a:t> (Intranet)</a:t>
            </a:r>
            <a:r>
              <a:rPr lang="ru-RU" sz="4800" b="1" dirty="0">
                <a:solidFill>
                  <a:srgbClr val="000099"/>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sp>
        <p:nvSpPr>
          <p:cNvPr id="7171" name="Rectangle 3">
            <a:extLst>
              <a:ext uri="{FF2B5EF4-FFF2-40B4-BE49-F238E27FC236}">
                <a16:creationId xmlns:a16="http://schemas.microsoft.com/office/drawing/2014/main" id="{0C15211A-FE53-0AEA-683C-94145F56C284}"/>
              </a:ext>
            </a:extLst>
          </p:cNvPr>
          <p:cNvSpPr>
            <a:spLocks noGrp="1" noChangeArrowheads="1"/>
          </p:cNvSpPr>
          <p:nvPr>
            <p:ph type="body" idx="1"/>
          </p:nvPr>
        </p:nvSpPr>
        <p:spPr>
          <a:xfrm>
            <a:off x="1920081" y="835820"/>
            <a:ext cx="8640763" cy="1800225"/>
          </a:xfrm>
        </p:spPr>
        <p:txBody>
          <a:bodyPr/>
          <a:lstStyle/>
          <a:p>
            <a:pPr marL="4763" indent="22225" algn="just">
              <a:lnSpc>
                <a:spcPct val="80000"/>
              </a:lnSpc>
              <a:buNone/>
            </a:pPr>
            <a:r>
              <a:rPr lang="ru-RU" altLang="ru-RU" sz="1600" dirty="0"/>
              <a:t>Глобальные сети, создаваемые крупными корпорациями для собственных нужд и доступные исключительно для пользователей данной организации называются </a:t>
            </a:r>
            <a:r>
              <a:rPr lang="ru-RU" altLang="ru-RU" sz="1600" i="1" dirty="0"/>
              <a:t>частными</a:t>
            </a:r>
            <a:r>
              <a:rPr lang="en-US" altLang="ru-RU" sz="1600" i="1" dirty="0"/>
              <a:t> </a:t>
            </a:r>
            <a:r>
              <a:rPr lang="ru-RU" altLang="ru-RU" sz="1800" dirty="0">
                <a:latin typeface="Times New Roman" panose="02020603050405020304" pitchFamily="18" charset="0"/>
              </a:rPr>
              <a:t>Примером  связи  локальных и  глобальных  сетей  является  виртуальная  частная  сеть.</a:t>
            </a:r>
          </a:p>
          <a:p>
            <a:pPr marL="4763" indent="22225" algn="just">
              <a:lnSpc>
                <a:spcPct val="80000"/>
              </a:lnSpc>
              <a:buNone/>
            </a:pPr>
            <a:r>
              <a:rPr lang="en-US" altLang="ru-RU" sz="1800" dirty="0">
                <a:latin typeface="Times New Roman" panose="02020603050405020304" pitchFamily="18" charset="0"/>
              </a:rPr>
              <a:t>(</a:t>
            </a:r>
            <a:r>
              <a:rPr lang="en-US" altLang="ru-RU" sz="1800" b="1" dirty="0">
                <a:latin typeface="Times New Roman" panose="02020603050405020304" pitchFamily="18" charset="0"/>
              </a:rPr>
              <a:t>VPN</a:t>
            </a:r>
            <a:r>
              <a:rPr lang="en-US" altLang="ru-RU" sz="1800" dirty="0">
                <a:latin typeface="Times New Roman" panose="02020603050405020304" pitchFamily="18" charset="0"/>
              </a:rPr>
              <a:t>)</a:t>
            </a:r>
            <a:r>
              <a:rPr lang="ru-RU" altLang="ru-RU" sz="1800" dirty="0">
                <a:latin typeface="Times New Roman" panose="02020603050405020304" pitchFamily="18" charset="0"/>
              </a:rPr>
              <a:t> – это сеть организации, получающаяся  в  результате  объединения     двух или  нескольких территориально разделенных ЛВС  с  помощью  общедоступных каналов  глобальных  сетей,  например  через Интернет  </a:t>
            </a:r>
          </a:p>
        </p:txBody>
      </p:sp>
      <p:pic>
        <p:nvPicPr>
          <p:cNvPr id="7172" name="Picture 4" descr="http://www.osp.ru/data/140/425/1234/030_1.gif">
            <a:extLst>
              <a:ext uri="{FF2B5EF4-FFF2-40B4-BE49-F238E27FC236}">
                <a16:creationId xmlns:a16="http://schemas.microsoft.com/office/drawing/2014/main" id="{D86883C6-3BDA-1E76-3C4D-38AB8F7EE97A}"/>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23392" y="2636045"/>
            <a:ext cx="6337300" cy="3771900"/>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2" descr="CPT-internet-ipnames.svg">
            <a:extLst>
              <a:ext uri="{FF2B5EF4-FFF2-40B4-BE49-F238E27FC236}">
                <a16:creationId xmlns:a16="http://schemas.microsoft.com/office/drawing/2014/main" id="{D4308327-51E7-E137-4403-2C9F9E92524D}"/>
              </a:ext>
            </a:extLst>
          </p:cNvPr>
          <p:cNvPicPr/>
          <p:nvPr/>
        </p:nvPicPr>
        <p:blipFill>
          <a:blip r:embed="rId4" cstate="print"/>
          <a:srcRect/>
          <a:stretch>
            <a:fillRect/>
          </a:stretch>
        </p:blipFill>
        <p:spPr bwMode="auto">
          <a:xfrm>
            <a:off x="7968208" y="3265388"/>
            <a:ext cx="3816424" cy="2513213"/>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6608" y="457945"/>
            <a:ext cx="8153400" cy="715963"/>
          </a:xfrm>
        </p:spPr>
        <p:txBody>
          <a:bodyPr/>
          <a:lstStyle/>
          <a:p>
            <a:r>
              <a:rPr lang="ru-RU" sz="4000" dirty="0">
                <a:solidFill>
                  <a:srgbClr val="FF0000"/>
                </a:solidFill>
              </a:rPr>
              <a:t>Преимущества организации сети</a:t>
            </a:r>
          </a:p>
        </p:txBody>
      </p:sp>
      <p:sp>
        <p:nvSpPr>
          <p:cNvPr id="3" name="Объект 2"/>
          <p:cNvSpPr>
            <a:spLocks noGrp="1"/>
          </p:cNvSpPr>
          <p:nvPr>
            <p:ph sz="quarter" idx="13"/>
          </p:nvPr>
        </p:nvSpPr>
        <p:spPr>
          <a:xfrm>
            <a:off x="839416" y="1754088"/>
            <a:ext cx="10801200" cy="4267200"/>
          </a:xfrm>
        </p:spPr>
        <p:txBody>
          <a:bodyPr>
            <a:normAutofit fontScale="92500" lnSpcReduction="20000"/>
          </a:bodyPr>
          <a:lstStyle/>
          <a:p>
            <a:r>
              <a:rPr lang="ru-RU" sz="3200" dirty="0"/>
              <a:t>Совместное использование устройств, например, принтер, позволяет сохранить денежные расходы</a:t>
            </a:r>
            <a:r>
              <a:rPr lang="en-US" sz="3200" dirty="0"/>
              <a:t>.</a:t>
            </a:r>
          </a:p>
          <a:p>
            <a:r>
              <a:rPr lang="ru-RU" sz="3200" dirty="0"/>
              <a:t>Файлы могут быть легко совместно распределены между пользователями</a:t>
            </a:r>
            <a:r>
              <a:rPr lang="en-US" sz="3200" dirty="0"/>
              <a:t>.</a:t>
            </a:r>
          </a:p>
          <a:p>
            <a:r>
              <a:rPr lang="ru-RU" sz="3200" dirty="0"/>
              <a:t>Сеть пользователей может соединяться с помощью </a:t>
            </a:r>
            <a:r>
              <a:rPr lang="en-US" sz="3200" dirty="0"/>
              <a:t>email </a:t>
            </a:r>
            <a:r>
              <a:rPr lang="ru-RU" sz="3200" dirty="0"/>
              <a:t>и мгновенных сообщений</a:t>
            </a:r>
            <a:r>
              <a:rPr lang="en-US" sz="3200" dirty="0"/>
              <a:t>.</a:t>
            </a:r>
          </a:p>
          <a:p>
            <a:r>
              <a:rPr lang="ru-RU" sz="3200" dirty="0"/>
              <a:t>Хорошая защита</a:t>
            </a:r>
            <a:r>
              <a:rPr lang="en-US" sz="3200" dirty="0"/>
              <a:t> – </a:t>
            </a:r>
            <a:r>
              <a:rPr lang="ru-RU" sz="3200" dirty="0"/>
              <a:t>пользователи не могут видеть файлы других пользователей, в отличии от автономных машин</a:t>
            </a:r>
            <a:r>
              <a:rPr lang="en-US" sz="3200" dirty="0"/>
              <a:t>.</a:t>
            </a:r>
          </a:p>
          <a:p>
            <a:r>
              <a:rPr lang="ru-RU" sz="3200" dirty="0"/>
              <a:t>Легко происходит </a:t>
            </a:r>
            <a:r>
              <a:rPr lang="ru-RU" sz="3200" b="1" i="1" dirty="0">
                <a:solidFill>
                  <a:schemeClr val="bg2">
                    <a:lumMod val="50000"/>
                  </a:schemeClr>
                </a:solidFill>
              </a:rPr>
              <a:t>резервирование данных</a:t>
            </a:r>
            <a:r>
              <a:rPr lang="ru-RU" sz="3200" dirty="0"/>
              <a:t> и хранение их на файловом сервере</a:t>
            </a:r>
            <a:r>
              <a:rPr lang="en-US" sz="3600" dirty="0"/>
              <a:t>.</a:t>
            </a:r>
          </a:p>
          <a:p>
            <a:endParaRPr lang="en-US" sz="3200" dirty="0"/>
          </a:p>
          <a:p>
            <a:endParaRPr lang="ru-RU" sz="4400" dirty="0"/>
          </a:p>
        </p:txBody>
      </p:sp>
    </p:spTree>
    <p:extLst>
      <p:ext uri="{BB962C8B-B14F-4D97-AF65-F5344CB8AC3E}">
        <p14:creationId xmlns:p14="http://schemas.microsoft.com/office/powerpoint/2010/main" val="2429520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4600" y="188641"/>
            <a:ext cx="8153400" cy="715963"/>
          </a:xfrm>
        </p:spPr>
        <p:txBody>
          <a:bodyPr/>
          <a:lstStyle/>
          <a:p>
            <a:r>
              <a:rPr lang="ru-RU" sz="4000" dirty="0">
                <a:solidFill>
                  <a:srgbClr val="FF0000"/>
                </a:solidFill>
              </a:rPr>
              <a:t>Недостатки организации сети</a:t>
            </a:r>
          </a:p>
        </p:txBody>
      </p:sp>
      <p:sp>
        <p:nvSpPr>
          <p:cNvPr id="3" name="Объект 2"/>
          <p:cNvSpPr>
            <a:spLocks noGrp="1"/>
          </p:cNvSpPr>
          <p:nvPr>
            <p:ph sz="quarter" idx="13"/>
          </p:nvPr>
        </p:nvSpPr>
        <p:spPr>
          <a:xfrm>
            <a:off x="1271464" y="1628800"/>
            <a:ext cx="9144000" cy="4680520"/>
          </a:xfrm>
        </p:spPr>
        <p:txBody>
          <a:bodyPr>
            <a:normAutofit fontScale="92500" lnSpcReduction="20000"/>
          </a:bodyPr>
          <a:lstStyle/>
          <a:p>
            <a:r>
              <a:rPr lang="ru-RU" dirty="0"/>
              <a:t>Покупка сетевого кабеля и файловых серверов может быть дорогой</a:t>
            </a:r>
            <a:r>
              <a:rPr lang="en-US" dirty="0"/>
              <a:t>.</a:t>
            </a:r>
          </a:p>
          <a:p>
            <a:r>
              <a:rPr lang="ru-RU" dirty="0"/>
              <a:t>Управление большой сетью сложное, требует обучению и обычно нуждается в </a:t>
            </a:r>
            <a:r>
              <a:rPr lang="ru-RU" b="1" i="1" dirty="0">
                <a:solidFill>
                  <a:schemeClr val="bg2">
                    <a:lumMod val="50000"/>
                  </a:schemeClr>
                </a:solidFill>
              </a:rPr>
              <a:t>сетевом администраторе</a:t>
            </a:r>
            <a:r>
              <a:rPr lang="en-US" dirty="0"/>
              <a:t>.</a:t>
            </a:r>
          </a:p>
          <a:p>
            <a:r>
              <a:rPr lang="ru-RU" dirty="0"/>
              <a:t>Если </a:t>
            </a:r>
            <a:r>
              <a:rPr lang="ru-RU" b="1" i="1" dirty="0">
                <a:solidFill>
                  <a:schemeClr val="bg2">
                    <a:lumMod val="50000"/>
                  </a:schemeClr>
                </a:solidFill>
              </a:rPr>
              <a:t>файловый сервер </a:t>
            </a:r>
            <a:r>
              <a:rPr lang="ru-RU" dirty="0"/>
              <a:t>выйдет из строя, файлы на файловом сервере станут недоступными</a:t>
            </a:r>
            <a:r>
              <a:rPr lang="en-US" dirty="0"/>
              <a:t>. </a:t>
            </a:r>
            <a:r>
              <a:rPr lang="ru-RU" dirty="0"/>
              <a:t>Электронная почта все еще может работать, если это отдельный сервер.</a:t>
            </a:r>
            <a:r>
              <a:rPr lang="en-US" dirty="0"/>
              <a:t> </a:t>
            </a:r>
            <a:r>
              <a:rPr lang="ru-RU" dirty="0"/>
              <a:t>Компьютеры все еще могут быть использованы, но они изолированы.</a:t>
            </a:r>
            <a:r>
              <a:rPr lang="ru-RU" sz="2800" b="1" i="1" dirty="0">
                <a:solidFill>
                  <a:schemeClr val="bg2">
                    <a:lumMod val="50000"/>
                  </a:schemeClr>
                </a:solidFill>
              </a:rPr>
              <a:t> Вирусы</a:t>
            </a:r>
            <a:r>
              <a:rPr lang="ru-RU" sz="2800" dirty="0">
                <a:solidFill>
                  <a:schemeClr val="bg2">
                    <a:lumMod val="50000"/>
                  </a:schemeClr>
                </a:solidFill>
              </a:rPr>
              <a:t> </a:t>
            </a:r>
            <a:r>
              <a:rPr lang="ru-RU" sz="2800" dirty="0"/>
              <a:t>могут распространяться на другие компьютеры, через компьютерную сеть.</a:t>
            </a:r>
            <a:endParaRPr lang="en-US" sz="2800" dirty="0"/>
          </a:p>
          <a:p>
            <a:r>
              <a:rPr lang="ru-RU" sz="2800" dirty="0"/>
              <a:t>Опасность </a:t>
            </a:r>
            <a:r>
              <a:rPr lang="ru-RU" sz="2800" b="1" i="1" dirty="0">
                <a:solidFill>
                  <a:schemeClr val="bg2">
                    <a:lumMod val="50000"/>
                  </a:schemeClr>
                </a:solidFill>
              </a:rPr>
              <a:t>взлома</a:t>
            </a:r>
            <a:r>
              <a:rPr lang="ru-RU" sz="2800" dirty="0"/>
              <a:t>, особенно в глобальной сети (</a:t>
            </a:r>
            <a:r>
              <a:rPr lang="en-US" sz="2800" dirty="0"/>
              <a:t>WAN). </a:t>
            </a:r>
            <a:r>
              <a:rPr lang="ru-RU" sz="2800" dirty="0"/>
              <a:t>Процедуры защиты нужны, чтобы предотвратить такие злоумышленные ситуации</a:t>
            </a:r>
            <a:r>
              <a:rPr lang="en-US" sz="2800" dirty="0"/>
              <a:t>, </a:t>
            </a:r>
            <a:r>
              <a:rPr lang="ru-RU" sz="2800" dirty="0"/>
              <a:t>например,</a:t>
            </a:r>
            <a:r>
              <a:rPr lang="en-US" sz="2800" dirty="0"/>
              <a:t> </a:t>
            </a:r>
            <a:r>
              <a:rPr lang="en-US" sz="2800" b="1" i="1" dirty="0">
                <a:solidFill>
                  <a:schemeClr val="bg2">
                    <a:lumMod val="50000"/>
                  </a:schemeClr>
                </a:solidFill>
              </a:rPr>
              <a:t>firewall</a:t>
            </a:r>
            <a:r>
              <a:rPr lang="ru-RU" sz="2800" i="1" dirty="0">
                <a:solidFill>
                  <a:schemeClr val="bg2">
                    <a:lumMod val="50000"/>
                  </a:schemeClr>
                </a:solidFill>
              </a:rPr>
              <a:t> </a:t>
            </a:r>
            <a:r>
              <a:rPr lang="ru-RU" sz="2800" i="1" dirty="0"/>
              <a:t>(сетевой экран)</a:t>
            </a:r>
            <a:r>
              <a:rPr lang="en-US" sz="2800" dirty="0"/>
              <a:t>.</a:t>
            </a:r>
          </a:p>
          <a:p>
            <a:endParaRPr lang="en-US" dirty="0"/>
          </a:p>
        </p:txBody>
      </p:sp>
    </p:spTree>
    <p:extLst>
      <p:ext uri="{BB962C8B-B14F-4D97-AF65-F5344CB8AC3E}">
        <p14:creationId xmlns:p14="http://schemas.microsoft.com/office/powerpoint/2010/main" val="426059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368" y="760657"/>
            <a:ext cx="12313368" cy="715963"/>
          </a:xfrm>
        </p:spPr>
        <p:txBody>
          <a:bodyPr>
            <a:noAutofit/>
          </a:bodyPr>
          <a:lstStyle/>
          <a:p>
            <a:pPr algn="ctr"/>
            <a:r>
              <a:rPr lang="ru-RU" sz="3600" dirty="0">
                <a:latin typeface="Times New Roman" panose="02020603050405020304" pitchFamily="18" charset="0"/>
                <a:cs typeface="Times New Roman" panose="02020603050405020304" pitchFamily="18" charset="0"/>
              </a:rPr>
              <a:t>Что такое компьютерная сеть?</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ea typeface="Times New Roman" panose="02020603050405020304" pitchFamily="18" charset="0"/>
                <a:cs typeface="Times New Roman" panose="02020603050405020304" pitchFamily="18" charset="0"/>
              </a:rPr>
              <a:t>Как передается информация в различных системах? </a:t>
            </a:r>
            <a:br>
              <a:rPr lang="ru-RU"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 </a:t>
            </a:r>
          </a:p>
        </p:txBody>
      </p:sp>
      <p:pic>
        <p:nvPicPr>
          <p:cNvPr id="1026" name="Picture 2"/>
          <p:cNvPicPr>
            <a:picLocks noGrp="1" noChangeAspect="1" noChangeArrowheads="1"/>
          </p:cNvPicPr>
          <p:nvPr>
            <p:ph sz="quarter" idx="13"/>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479376" y="3429000"/>
            <a:ext cx="3573898" cy="1707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1">
            <a:extLst>
              <a:ext uri="{FF2B5EF4-FFF2-40B4-BE49-F238E27FC236}">
                <a16:creationId xmlns:a16="http://schemas.microsoft.com/office/drawing/2014/main" id="{A7A76AFB-9C21-40F9-AADF-E2FBF10D9047}"/>
              </a:ext>
            </a:extLst>
          </p:cNvPr>
          <p:cNvSpPr txBox="1">
            <a:spLocks/>
          </p:cNvSpPr>
          <p:nvPr/>
        </p:nvSpPr>
        <p:spPr>
          <a:xfrm>
            <a:off x="1991544" y="2204864"/>
            <a:ext cx="7886700"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sz="4050" dirty="0"/>
          </a:p>
        </p:txBody>
      </p:sp>
      <p:sp>
        <p:nvSpPr>
          <p:cNvPr id="4" name="Объект 2">
            <a:extLst>
              <a:ext uri="{FF2B5EF4-FFF2-40B4-BE49-F238E27FC236}">
                <a16:creationId xmlns:a16="http://schemas.microsoft.com/office/drawing/2014/main" id="{0359A671-69E6-3A88-6B29-F541C95583FE}"/>
              </a:ext>
            </a:extLst>
          </p:cNvPr>
          <p:cNvSpPr txBox="1">
            <a:spLocks/>
          </p:cNvSpPr>
          <p:nvPr/>
        </p:nvSpPr>
        <p:spPr>
          <a:xfrm>
            <a:off x="4481128" y="1898104"/>
            <a:ext cx="7315200" cy="4267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Tx/>
              <a:buChar char="-"/>
            </a:pPr>
            <a:r>
              <a:rPr lang="ru-RU" b="1" dirty="0">
                <a:solidFill>
                  <a:srgbClr val="C00000"/>
                </a:solidFill>
              </a:rPr>
              <a:t>это объединение нескольких компьютеров (узлов), соединенных между собой,</a:t>
            </a:r>
            <a:r>
              <a:rPr lang="en-US" b="1" dirty="0">
                <a:solidFill>
                  <a:srgbClr val="C00000"/>
                </a:solidFill>
              </a:rPr>
              <a:t> </a:t>
            </a:r>
            <a:r>
              <a:rPr lang="ru-RU" b="1" dirty="0">
                <a:solidFill>
                  <a:srgbClr val="C00000"/>
                </a:solidFill>
              </a:rPr>
              <a:t>для обмена ресурсами (например, информацией)</a:t>
            </a:r>
            <a:r>
              <a:rPr lang="en-US" b="1" dirty="0">
                <a:solidFill>
                  <a:srgbClr val="C00000"/>
                </a:solidFill>
              </a:rPr>
              <a:t>.</a:t>
            </a:r>
            <a:r>
              <a:rPr lang="ru-RU" b="1" dirty="0">
                <a:solidFill>
                  <a:srgbClr val="C00000"/>
                </a:solidFill>
              </a:rPr>
              <a:t>  </a:t>
            </a:r>
          </a:p>
          <a:p>
            <a:pPr marL="0" indent="0" algn="just">
              <a:buNone/>
            </a:pPr>
            <a:endParaRPr lang="ru-RU" b="1" dirty="0"/>
          </a:p>
          <a:p>
            <a:pPr marL="0" indent="0" algn="just">
              <a:buNone/>
            </a:pPr>
            <a:r>
              <a:rPr lang="ru-RU" b="1" dirty="0"/>
              <a:t>Компьютеры сети могут делиться аппаратным обеспечением, программным обеспечением и данными</a:t>
            </a:r>
            <a:r>
              <a:rPr lang="en-US" b="1" dirty="0"/>
              <a:t>. </a:t>
            </a:r>
            <a:r>
              <a:rPr lang="ru-RU" b="1" dirty="0"/>
              <a:t>Скорость передачи данных измеряется в бит/сек (бод)</a:t>
            </a:r>
            <a:r>
              <a:rPr lang="en-US" b="1" dirty="0"/>
              <a:t>.</a:t>
            </a:r>
            <a:endParaRPr lang="ru-RU" dirty="0"/>
          </a:p>
        </p:txBody>
      </p:sp>
    </p:spTree>
    <p:extLst>
      <p:ext uri="{BB962C8B-B14F-4D97-AF65-F5344CB8AC3E}">
        <p14:creationId xmlns:p14="http://schemas.microsoft.com/office/powerpoint/2010/main" val="290127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30"/>
                                  </p:iterate>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7368" y="245982"/>
            <a:ext cx="3097560" cy="540995"/>
          </a:xfrm>
        </p:spPr>
        <p:txBody>
          <a:bodyPr>
            <a:normAutofit fontScale="90000"/>
          </a:bodyPr>
          <a:lstStyle/>
          <a:p>
            <a:pPr algn="l"/>
            <a:r>
              <a:rPr lang="ru-RU" dirty="0"/>
              <a:t>Задание</a:t>
            </a:r>
          </a:p>
        </p:txBody>
      </p:sp>
      <p:sp>
        <p:nvSpPr>
          <p:cNvPr id="5" name="Объект 4"/>
          <p:cNvSpPr>
            <a:spLocks noGrp="1"/>
          </p:cNvSpPr>
          <p:nvPr>
            <p:ph idx="1"/>
          </p:nvPr>
        </p:nvSpPr>
        <p:spPr>
          <a:xfrm>
            <a:off x="407368" y="865838"/>
            <a:ext cx="10603321" cy="1756792"/>
          </a:xfrm>
        </p:spPr>
        <p:txBody>
          <a:bodyPr>
            <a:normAutofit/>
          </a:bodyPr>
          <a:lstStyle/>
          <a:p>
            <a:pPr marL="0" indent="0">
              <a:buNone/>
            </a:pPr>
            <a:r>
              <a:rPr lang="ru-RU" sz="2000" dirty="0"/>
              <a:t>Учитывая здание, вам необходимо провести локальную сеть с подключением к Интернету. Установите необходимое оборудование на территории здания. Напишите название оборудования которое вы использовали и обоснуйте ваш ответ. Подберите необходимые кабели. Опишите вашу схему.</a:t>
            </a:r>
          </a:p>
        </p:txBody>
      </p:sp>
      <p:grpSp>
        <p:nvGrpSpPr>
          <p:cNvPr id="6" name="Группа 5"/>
          <p:cNvGrpSpPr/>
          <p:nvPr/>
        </p:nvGrpSpPr>
        <p:grpSpPr>
          <a:xfrm>
            <a:off x="2428313" y="2063479"/>
            <a:ext cx="7200800" cy="2592288"/>
            <a:chOff x="0" y="116958"/>
            <a:chExt cx="9550945" cy="2894189"/>
          </a:xfrm>
        </p:grpSpPr>
        <p:sp>
          <p:nvSpPr>
            <p:cNvPr id="7" name="Надпись 2"/>
            <p:cNvSpPr txBox="1">
              <a:spLocks noChangeArrowheads="1"/>
            </p:cNvSpPr>
            <p:nvPr/>
          </p:nvSpPr>
          <p:spPr bwMode="auto">
            <a:xfrm>
              <a:off x="4126317" y="116958"/>
              <a:ext cx="95250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150 </a:t>
              </a:r>
              <a:r>
                <a:rPr lang="en-US" sz="1200" dirty="0">
                  <a:latin typeface="Times New Roman" panose="02020603050405020304" pitchFamily="18" charset="0"/>
                  <a:ea typeface="Calibri" panose="020F0502020204030204" pitchFamily="34" charset="0"/>
                  <a:cs typeface="Times New Roman" panose="02020603050405020304" pitchFamily="18" charset="0"/>
                </a:rPr>
                <a:t>meters</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Прямая со стрелкой 7"/>
            <p:cNvCxnSpPr/>
            <p:nvPr/>
          </p:nvCxnSpPr>
          <p:spPr>
            <a:xfrm>
              <a:off x="0" y="395785"/>
              <a:ext cx="9090837" cy="45719"/>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grpSp>
          <p:nvGrpSpPr>
            <p:cNvPr id="9" name="Группа 8"/>
            <p:cNvGrpSpPr/>
            <p:nvPr/>
          </p:nvGrpSpPr>
          <p:grpSpPr>
            <a:xfrm>
              <a:off x="0" y="641445"/>
              <a:ext cx="9550945" cy="2369702"/>
              <a:chOff x="0" y="0"/>
              <a:chExt cx="9550945" cy="2369702"/>
            </a:xfrm>
          </p:grpSpPr>
          <p:grpSp>
            <p:nvGrpSpPr>
              <p:cNvPr id="10" name="Группа 9"/>
              <p:cNvGrpSpPr/>
              <p:nvPr/>
            </p:nvGrpSpPr>
            <p:grpSpPr>
              <a:xfrm>
                <a:off x="0" y="0"/>
                <a:ext cx="9115118" cy="2369702"/>
                <a:chOff x="0" y="0"/>
                <a:chExt cx="9115118" cy="2369702"/>
              </a:xfrm>
            </p:grpSpPr>
            <p:grpSp>
              <p:nvGrpSpPr>
                <p:cNvPr id="13" name="Группа 12"/>
                <p:cNvGrpSpPr/>
                <p:nvPr/>
              </p:nvGrpSpPr>
              <p:grpSpPr>
                <a:xfrm>
                  <a:off x="13648" y="0"/>
                  <a:ext cx="9101470" cy="2047875"/>
                  <a:chOff x="0" y="0"/>
                  <a:chExt cx="5476875" cy="2047875"/>
                </a:xfrm>
              </p:grpSpPr>
              <p:grpSp>
                <p:nvGrpSpPr>
                  <p:cNvPr id="16" name="Группа 15"/>
                  <p:cNvGrpSpPr/>
                  <p:nvPr/>
                </p:nvGrpSpPr>
                <p:grpSpPr>
                  <a:xfrm>
                    <a:off x="0" y="0"/>
                    <a:ext cx="2838450" cy="2047875"/>
                    <a:chOff x="0" y="0"/>
                    <a:chExt cx="2838450" cy="2047875"/>
                  </a:xfrm>
                </p:grpSpPr>
                <p:sp>
                  <p:nvSpPr>
                    <p:cNvPr id="26" name="Прямоугольник 25"/>
                    <p:cNvSpPr/>
                    <p:nvPr/>
                  </p:nvSpPr>
                  <p:spPr>
                    <a:xfrm>
                      <a:off x="0" y="0"/>
                      <a:ext cx="2838450" cy="20478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nvGrpSpPr>
                    <p:cNvPr id="27" name="Группа 26"/>
                    <p:cNvGrpSpPr/>
                    <p:nvPr/>
                  </p:nvGrpSpPr>
                  <p:grpSpPr>
                    <a:xfrm>
                      <a:off x="276225" y="142875"/>
                      <a:ext cx="409575" cy="333375"/>
                      <a:chOff x="0" y="0"/>
                      <a:chExt cx="409575" cy="333375"/>
                    </a:xfrm>
                  </p:grpSpPr>
                  <p:sp>
                    <p:nvSpPr>
                      <p:cNvPr id="40" name="Прямоугольник 39"/>
                      <p:cNvSpPr/>
                      <p:nvPr/>
                    </p:nvSpPr>
                    <p:spPr>
                      <a:xfrm>
                        <a:off x="0" y="0"/>
                        <a:ext cx="381000" cy="3333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41" name="Надпись 2"/>
                      <p:cNvSpPr txBox="1">
                        <a:spLocks noChangeArrowheads="1"/>
                      </p:cNvSpPr>
                      <p:nvPr/>
                    </p:nvSpPr>
                    <p:spPr bwMode="auto">
                      <a:xfrm>
                        <a:off x="0" y="38100"/>
                        <a:ext cx="409575" cy="247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     PC</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8" name="Группа 27"/>
                    <p:cNvGrpSpPr/>
                    <p:nvPr/>
                  </p:nvGrpSpPr>
                  <p:grpSpPr>
                    <a:xfrm>
                      <a:off x="276225" y="733425"/>
                      <a:ext cx="409575" cy="333375"/>
                      <a:chOff x="0" y="0"/>
                      <a:chExt cx="409575" cy="333375"/>
                    </a:xfrm>
                  </p:grpSpPr>
                  <p:sp>
                    <p:nvSpPr>
                      <p:cNvPr id="38" name="Прямоугольник 37"/>
                      <p:cNvSpPr/>
                      <p:nvPr/>
                    </p:nvSpPr>
                    <p:spPr>
                      <a:xfrm>
                        <a:off x="0" y="0"/>
                        <a:ext cx="381000" cy="3333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9" name="Надпись 2"/>
                      <p:cNvSpPr txBox="1">
                        <a:spLocks noChangeArrowheads="1"/>
                      </p:cNvSpPr>
                      <p:nvPr/>
                    </p:nvSpPr>
                    <p:spPr bwMode="auto">
                      <a:xfrm>
                        <a:off x="0" y="28575"/>
                        <a:ext cx="409575" cy="247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     PC</a:t>
                        </a:r>
                        <a:endParaRPr lang="ru-RU" sz="110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9" name="Группа 28"/>
                    <p:cNvGrpSpPr/>
                    <p:nvPr/>
                  </p:nvGrpSpPr>
                  <p:grpSpPr>
                    <a:xfrm>
                      <a:off x="266700" y="1371600"/>
                      <a:ext cx="419100" cy="333375"/>
                      <a:chOff x="0" y="0"/>
                      <a:chExt cx="419100" cy="333375"/>
                    </a:xfrm>
                  </p:grpSpPr>
                  <p:sp>
                    <p:nvSpPr>
                      <p:cNvPr id="36" name="Прямоугольник 35"/>
                      <p:cNvSpPr/>
                      <p:nvPr/>
                    </p:nvSpPr>
                    <p:spPr>
                      <a:xfrm>
                        <a:off x="0" y="0"/>
                        <a:ext cx="381000" cy="3333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7" name="Надпись 2"/>
                      <p:cNvSpPr txBox="1">
                        <a:spLocks noChangeArrowheads="1"/>
                      </p:cNvSpPr>
                      <p:nvPr/>
                    </p:nvSpPr>
                    <p:spPr bwMode="auto">
                      <a:xfrm>
                        <a:off x="9525" y="19050"/>
                        <a:ext cx="409575" cy="247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    PC</a:t>
                        </a:r>
                        <a:endParaRPr lang="ru-RU" sz="110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0" name="Группа 29"/>
                    <p:cNvGrpSpPr/>
                    <p:nvPr/>
                  </p:nvGrpSpPr>
                  <p:grpSpPr>
                    <a:xfrm>
                      <a:off x="1628775" y="1628775"/>
                      <a:ext cx="438150" cy="333375"/>
                      <a:chOff x="0" y="0"/>
                      <a:chExt cx="438150" cy="333375"/>
                    </a:xfrm>
                  </p:grpSpPr>
                  <p:sp>
                    <p:nvSpPr>
                      <p:cNvPr id="34" name="Прямоугольник 33"/>
                      <p:cNvSpPr/>
                      <p:nvPr/>
                    </p:nvSpPr>
                    <p:spPr>
                      <a:xfrm>
                        <a:off x="0" y="0"/>
                        <a:ext cx="381000" cy="3333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5" name="Надпись 2"/>
                      <p:cNvSpPr txBox="1">
                        <a:spLocks noChangeArrowheads="1"/>
                      </p:cNvSpPr>
                      <p:nvPr/>
                    </p:nvSpPr>
                    <p:spPr bwMode="auto">
                      <a:xfrm>
                        <a:off x="28575" y="28575"/>
                        <a:ext cx="409575" cy="247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    PC</a:t>
                        </a:r>
                        <a:endParaRPr lang="ru-RU" sz="110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1" name="Группа 30"/>
                    <p:cNvGrpSpPr/>
                    <p:nvPr/>
                  </p:nvGrpSpPr>
                  <p:grpSpPr>
                    <a:xfrm>
                      <a:off x="2314575" y="1609725"/>
                      <a:ext cx="419100" cy="333375"/>
                      <a:chOff x="0" y="0"/>
                      <a:chExt cx="419100" cy="333375"/>
                    </a:xfrm>
                  </p:grpSpPr>
                  <p:sp>
                    <p:nvSpPr>
                      <p:cNvPr id="32" name="Прямоугольник 31"/>
                      <p:cNvSpPr/>
                      <p:nvPr/>
                    </p:nvSpPr>
                    <p:spPr>
                      <a:xfrm>
                        <a:off x="0" y="0"/>
                        <a:ext cx="381000" cy="3333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33" name="Надпись 2"/>
                      <p:cNvSpPr txBox="1">
                        <a:spLocks noChangeArrowheads="1"/>
                      </p:cNvSpPr>
                      <p:nvPr/>
                    </p:nvSpPr>
                    <p:spPr bwMode="auto">
                      <a:xfrm>
                        <a:off x="9525" y="38100"/>
                        <a:ext cx="409575" cy="247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    PC</a:t>
                        </a:r>
                        <a:endParaRPr lang="ru-RU" sz="1100">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17" name="Группа 16"/>
                  <p:cNvGrpSpPr/>
                  <p:nvPr/>
                </p:nvGrpSpPr>
                <p:grpSpPr>
                  <a:xfrm>
                    <a:off x="2828925" y="0"/>
                    <a:ext cx="2647950" cy="1066800"/>
                    <a:chOff x="0" y="0"/>
                    <a:chExt cx="2647950" cy="1066800"/>
                  </a:xfrm>
                </p:grpSpPr>
                <p:sp>
                  <p:nvSpPr>
                    <p:cNvPr id="19" name="Прямоугольник 18"/>
                    <p:cNvSpPr/>
                    <p:nvPr/>
                  </p:nvSpPr>
                  <p:spPr>
                    <a:xfrm>
                      <a:off x="0" y="0"/>
                      <a:ext cx="2647950" cy="1066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nvGrpSpPr>
                    <p:cNvPr id="20" name="Группа 19"/>
                    <p:cNvGrpSpPr/>
                    <p:nvPr/>
                  </p:nvGrpSpPr>
                  <p:grpSpPr>
                    <a:xfrm>
                      <a:off x="1343025" y="600075"/>
                      <a:ext cx="409575" cy="333375"/>
                      <a:chOff x="0" y="0"/>
                      <a:chExt cx="409575" cy="333375"/>
                    </a:xfrm>
                  </p:grpSpPr>
                  <p:sp>
                    <p:nvSpPr>
                      <p:cNvPr id="24" name="Прямоугольник 23"/>
                      <p:cNvSpPr/>
                      <p:nvPr/>
                    </p:nvSpPr>
                    <p:spPr>
                      <a:xfrm>
                        <a:off x="0" y="0"/>
                        <a:ext cx="381000" cy="3333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5" name="Надпись 2"/>
                      <p:cNvSpPr txBox="1">
                        <a:spLocks noChangeArrowheads="1"/>
                      </p:cNvSpPr>
                      <p:nvPr/>
                    </p:nvSpPr>
                    <p:spPr bwMode="auto">
                      <a:xfrm>
                        <a:off x="0" y="47625"/>
                        <a:ext cx="409575" cy="247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     PC</a:t>
                        </a:r>
                        <a:endParaRPr lang="ru-RU" sz="1100">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1" name="Группа 20"/>
                    <p:cNvGrpSpPr/>
                    <p:nvPr/>
                  </p:nvGrpSpPr>
                  <p:grpSpPr>
                    <a:xfrm>
                      <a:off x="2028825" y="581025"/>
                      <a:ext cx="419100" cy="333375"/>
                      <a:chOff x="0" y="0"/>
                      <a:chExt cx="419100" cy="333375"/>
                    </a:xfrm>
                  </p:grpSpPr>
                  <p:sp>
                    <p:nvSpPr>
                      <p:cNvPr id="22" name="Прямоугольник 21"/>
                      <p:cNvSpPr/>
                      <p:nvPr/>
                    </p:nvSpPr>
                    <p:spPr>
                      <a:xfrm>
                        <a:off x="0" y="0"/>
                        <a:ext cx="381000" cy="3333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sp>
                    <p:nvSpPr>
                      <p:cNvPr id="23" name="Надпись 2"/>
                      <p:cNvSpPr txBox="1">
                        <a:spLocks noChangeArrowheads="1"/>
                      </p:cNvSpPr>
                      <p:nvPr/>
                    </p:nvSpPr>
                    <p:spPr bwMode="auto">
                      <a:xfrm>
                        <a:off x="9525" y="47625"/>
                        <a:ext cx="409575" cy="247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US" sz="1100">
                            <a:latin typeface="Calibri" panose="020F0502020204030204" pitchFamily="34" charset="0"/>
                            <a:ea typeface="Calibri" panose="020F0502020204030204" pitchFamily="34" charset="0"/>
                            <a:cs typeface="Times New Roman" panose="02020603050405020304" pitchFamily="18" charset="0"/>
                          </a:rPr>
                          <a:t>    PC</a:t>
                        </a:r>
                        <a:endParaRPr lang="ru-RU" sz="1100">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8" name="Прямоугольник 17"/>
                  <p:cNvSpPr/>
                  <p:nvPr/>
                </p:nvSpPr>
                <p:spPr>
                  <a:xfrm>
                    <a:off x="2581275" y="171450"/>
                    <a:ext cx="466725"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cxnSp>
              <p:nvCxnSpPr>
                <p:cNvPr id="14" name="Прямая со стрелкой 13"/>
                <p:cNvCxnSpPr/>
                <p:nvPr/>
              </p:nvCxnSpPr>
              <p:spPr>
                <a:xfrm flipV="1">
                  <a:off x="0" y="2361063"/>
                  <a:ext cx="4752753" cy="8639"/>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15" name="Надпись 2"/>
                <p:cNvSpPr txBox="1">
                  <a:spLocks noChangeArrowheads="1"/>
                </p:cNvSpPr>
                <p:nvPr/>
              </p:nvSpPr>
              <p:spPr bwMode="auto">
                <a:xfrm>
                  <a:off x="1255594" y="2101755"/>
                  <a:ext cx="95250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90 </a:t>
                  </a:r>
                  <a:r>
                    <a:rPr lang="en-US" sz="1200" dirty="0">
                      <a:latin typeface="Times New Roman" panose="02020603050405020304" pitchFamily="18" charset="0"/>
                      <a:ea typeface="Calibri" panose="020F0502020204030204" pitchFamily="34" charset="0"/>
                      <a:cs typeface="Times New Roman" panose="02020603050405020304" pitchFamily="18" charset="0"/>
                    </a:rPr>
                    <a:t>meters</a:t>
                  </a:r>
                  <a:endParaRPr lang="ru-RU" sz="1100" dirty="0">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11" name="Прямая со стрелкой 10"/>
              <p:cNvCxnSpPr/>
              <p:nvPr/>
            </p:nvCxnSpPr>
            <p:spPr>
              <a:xfrm>
                <a:off x="9294126" y="0"/>
                <a:ext cx="0" cy="2047875"/>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12" name="Надпись 2"/>
              <p:cNvSpPr txBox="1">
                <a:spLocks noChangeArrowheads="1"/>
              </p:cNvSpPr>
              <p:nvPr/>
            </p:nvSpPr>
            <p:spPr bwMode="auto">
              <a:xfrm rot="16200000">
                <a:off x="8946108" y="702860"/>
                <a:ext cx="952500" cy="25717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ru-RU" sz="1200">
                    <a:latin typeface="Times New Roman" panose="02020603050405020304" pitchFamily="18" charset="0"/>
                    <a:ea typeface="Calibri" panose="020F0502020204030204" pitchFamily="34" charset="0"/>
                    <a:cs typeface="Times New Roman" panose="02020603050405020304" pitchFamily="18" charset="0"/>
                  </a:rPr>
                  <a:t>40 </a:t>
                </a:r>
                <a:r>
                  <a:rPr lang="en-US" sz="1200">
                    <a:latin typeface="Times New Roman" panose="02020603050405020304" pitchFamily="18" charset="0"/>
                    <a:ea typeface="Calibri" panose="020F0502020204030204" pitchFamily="34" charset="0"/>
                    <a:cs typeface="Times New Roman" panose="02020603050405020304" pitchFamily="18" charset="0"/>
                  </a:rPr>
                  <a:t>meters</a:t>
                </a:r>
                <a:endParaRPr lang="ru-RU" sz="1100">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43" name="TextBox 42">
            <a:extLst>
              <a:ext uri="{FF2B5EF4-FFF2-40B4-BE49-F238E27FC236}">
                <a16:creationId xmlns:a16="http://schemas.microsoft.com/office/drawing/2014/main" id="{BBC65F3F-3F0A-ADB4-F04C-829289D9D0BC}"/>
              </a:ext>
            </a:extLst>
          </p:cNvPr>
          <p:cNvSpPr txBox="1"/>
          <p:nvPr/>
        </p:nvSpPr>
        <p:spPr>
          <a:xfrm>
            <a:off x="473875" y="4780953"/>
            <a:ext cx="11109676" cy="1676741"/>
          </a:xfrm>
          <a:prstGeom prst="rect">
            <a:avLst/>
          </a:prstGeom>
          <a:noFill/>
        </p:spPr>
        <p:txBody>
          <a:bodyPr wrap="square">
            <a:spAutoFit/>
          </a:bodyPr>
          <a:lstStyle/>
          <a:p>
            <a:pPr marL="0" indent="0">
              <a:lnSpc>
                <a:spcPct val="200000"/>
              </a:lnSpc>
              <a:buNone/>
            </a:pPr>
            <a:r>
              <a:rPr lang="ru-RU" altLang="ru-RU" sz="1800" dirty="0"/>
              <a:t>1.Устройство коммутатор используется для ….</a:t>
            </a:r>
          </a:p>
          <a:p>
            <a:pPr marL="0" indent="0">
              <a:lnSpc>
                <a:spcPct val="200000"/>
              </a:lnSpc>
              <a:buNone/>
            </a:pPr>
            <a:r>
              <a:rPr lang="ru-RU" altLang="ru-RU" sz="1800" dirty="0"/>
              <a:t>2.Маршрутизатор – это устройство, которое ….</a:t>
            </a:r>
          </a:p>
          <a:p>
            <a:pPr marL="0" indent="0">
              <a:lnSpc>
                <a:spcPct val="200000"/>
              </a:lnSpc>
              <a:buNone/>
            </a:pPr>
            <a:r>
              <a:rPr lang="ru-RU" altLang="ru-RU" sz="1800" dirty="0"/>
              <a:t>3.Для объединения компьютеров в локальную сеть можно использовать устройство ….</a:t>
            </a:r>
          </a:p>
        </p:txBody>
      </p:sp>
      <p:grpSp>
        <p:nvGrpSpPr>
          <p:cNvPr id="83" name="Группа 82">
            <a:extLst>
              <a:ext uri="{FF2B5EF4-FFF2-40B4-BE49-F238E27FC236}">
                <a16:creationId xmlns:a16="http://schemas.microsoft.com/office/drawing/2014/main" id="{93F39889-1BF1-CC63-C5E8-8722560AB5EE}"/>
              </a:ext>
            </a:extLst>
          </p:cNvPr>
          <p:cNvGrpSpPr/>
          <p:nvPr/>
        </p:nvGrpSpPr>
        <p:grpSpPr>
          <a:xfrm>
            <a:off x="3249043" y="1962266"/>
            <a:ext cx="5437800" cy="2648880"/>
            <a:chOff x="3249043" y="1962266"/>
            <a:chExt cx="5437800" cy="2648880"/>
          </a:xfrm>
        </p:grpSpPr>
        <mc:AlternateContent xmlns:mc="http://schemas.openxmlformats.org/markup-compatibility/2006" xmlns:p14="http://schemas.microsoft.com/office/powerpoint/2010/main">
          <mc:Choice Requires="p14">
            <p:contentPart p14:bwMode="auto" r:id="rId2">
              <p14:nvContentPartPr>
                <p14:cNvPr id="3" name="Рукописный ввод 2">
                  <a:extLst>
                    <a:ext uri="{FF2B5EF4-FFF2-40B4-BE49-F238E27FC236}">
                      <a16:creationId xmlns:a16="http://schemas.microsoft.com/office/drawing/2014/main" id="{E92B49AA-DC2C-7665-9107-88E3A0F7378C}"/>
                    </a:ext>
                  </a:extLst>
                </p14:cNvPr>
                <p14:cNvContentPartPr/>
                <p14:nvPr/>
              </p14:nvContentPartPr>
              <p14:xfrm>
                <a:off x="3932683" y="2875586"/>
                <a:ext cx="162360" cy="365400"/>
              </p14:xfrm>
            </p:contentPart>
          </mc:Choice>
          <mc:Fallback xmlns="">
            <p:pic>
              <p:nvPicPr>
                <p:cNvPr id="3" name="Рукописный ввод 2">
                  <a:extLst>
                    <a:ext uri="{FF2B5EF4-FFF2-40B4-BE49-F238E27FC236}">
                      <a16:creationId xmlns:a16="http://schemas.microsoft.com/office/drawing/2014/main" id="{E92B49AA-DC2C-7665-9107-88E3A0F7378C}"/>
                    </a:ext>
                  </a:extLst>
                </p:cNvPr>
                <p:cNvPicPr/>
                <p:nvPr/>
              </p:nvPicPr>
              <p:blipFill>
                <a:blip r:embed="rId3"/>
                <a:stretch>
                  <a:fillRect/>
                </a:stretch>
              </p:blipFill>
              <p:spPr>
                <a:xfrm>
                  <a:off x="3924043" y="2866946"/>
                  <a:ext cx="18000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Рукописный ввод 3">
                  <a:extLst>
                    <a:ext uri="{FF2B5EF4-FFF2-40B4-BE49-F238E27FC236}">
                      <a16:creationId xmlns:a16="http://schemas.microsoft.com/office/drawing/2014/main" id="{6BF58DF6-B0F4-FF38-5B4A-F7B35146DA0D}"/>
                    </a:ext>
                  </a:extLst>
                </p14:cNvPr>
                <p14:cNvContentPartPr/>
                <p14:nvPr/>
              </p14:nvContentPartPr>
              <p14:xfrm>
                <a:off x="4116643" y="2776586"/>
                <a:ext cx="291240" cy="376560"/>
              </p14:xfrm>
            </p:contentPart>
          </mc:Choice>
          <mc:Fallback xmlns="">
            <p:pic>
              <p:nvPicPr>
                <p:cNvPr id="4" name="Рукописный ввод 3">
                  <a:extLst>
                    <a:ext uri="{FF2B5EF4-FFF2-40B4-BE49-F238E27FC236}">
                      <a16:creationId xmlns:a16="http://schemas.microsoft.com/office/drawing/2014/main" id="{6BF58DF6-B0F4-FF38-5B4A-F7B35146DA0D}"/>
                    </a:ext>
                  </a:extLst>
                </p:cNvPr>
                <p:cNvPicPr/>
                <p:nvPr/>
              </p:nvPicPr>
              <p:blipFill>
                <a:blip r:embed="rId5"/>
                <a:stretch>
                  <a:fillRect/>
                </a:stretch>
              </p:blipFill>
              <p:spPr>
                <a:xfrm>
                  <a:off x="4107643" y="2767586"/>
                  <a:ext cx="30888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Рукописный ввод 41">
                  <a:extLst>
                    <a:ext uri="{FF2B5EF4-FFF2-40B4-BE49-F238E27FC236}">
                      <a16:creationId xmlns:a16="http://schemas.microsoft.com/office/drawing/2014/main" id="{8D6D5634-F631-E199-025F-093E6C9CFF51}"/>
                    </a:ext>
                  </a:extLst>
                </p14:cNvPr>
                <p14:cNvContentPartPr/>
                <p14:nvPr/>
              </p14:nvContentPartPr>
              <p14:xfrm>
                <a:off x="4582483" y="2906186"/>
                <a:ext cx="360" cy="156240"/>
              </p14:xfrm>
            </p:contentPart>
          </mc:Choice>
          <mc:Fallback xmlns="">
            <p:pic>
              <p:nvPicPr>
                <p:cNvPr id="42" name="Рукописный ввод 41">
                  <a:extLst>
                    <a:ext uri="{FF2B5EF4-FFF2-40B4-BE49-F238E27FC236}">
                      <a16:creationId xmlns:a16="http://schemas.microsoft.com/office/drawing/2014/main" id="{8D6D5634-F631-E199-025F-093E6C9CFF51}"/>
                    </a:ext>
                  </a:extLst>
                </p:cNvPr>
                <p:cNvPicPr/>
                <p:nvPr/>
              </p:nvPicPr>
              <p:blipFill>
                <a:blip r:embed="rId7"/>
                <a:stretch>
                  <a:fillRect/>
                </a:stretch>
              </p:blipFill>
              <p:spPr>
                <a:xfrm>
                  <a:off x="4573843" y="2897546"/>
                  <a:ext cx="180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4" name="Рукописный ввод 43">
                  <a:extLst>
                    <a:ext uri="{FF2B5EF4-FFF2-40B4-BE49-F238E27FC236}">
                      <a16:creationId xmlns:a16="http://schemas.microsoft.com/office/drawing/2014/main" id="{F24BBDEF-73DF-A324-E41E-B216B3E98661}"/>
                    </a:ext>
                  </a:extLst>
                </p14:cNvPr>
                <p14:cNvContentPartPr/>
                <p14:nvPr/>
              </p14:nvContentPartPr>
              <p14:xfrm>
                <a:off x="4642603" y="2743106"/>
                <a:ext cx="360" cy="10080"/>
              </p14:xfrm>
            </p:contentPart>
          </mc:Choice>
          <mc:Fallback xmlns="">
            <p:pic>
              <p:nvPicPr>
                <p:cNvPr id="44" name="Рукописный ввод 43">
                  <a:extLst>
                    <a:ext uri="{FF2B5EF4-FFF2-40B4-BE49-F238E27FC236}">
                      <a16:creationId xmlns:a16="http://schemas.microsoft.com/office/drawing/2014/main" id="{F24BBDEF-73DF-A324-E41E-B216B3E98661}"/>
                    </a:ext>
                  </a:extLst>
                </p:cNvPr>
                <p:cNvPicPr/>
                <p:nvPr/>
              </p:nvPicPr>
              <p:blipFill>
                <a:blip r:embed="rId9"/>
                <a:stretch>
                  <a:fillRect/>
                </a:stretch>
              </p:blipFill>
              <p:spPr>
                <a:xfrm>
                  <a:off x="4633963" y="2734106"/>
                  <a:ext cx="180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5" name="Рукописный ввод 44">
                  <a:extLst>
                    <a:ext uri="{FF2B5EF4-FFF2-40B4-BE49-F238E27FC236}">
                      <a16:creationId xmlns:a16="http://schemas.microsoft.com/office/drawing/2014/main" id="{F0E1B535-D8EA-5EEE-8A96-4FFFB3D7F4B1}"/>
                    </a:ext>
                  </a:extLst>
                </p14:cNvPr>
                <p14:cNvContentPartPr/>
                <p14:nvPr/>
              </p14:nvContentPartPr>
              <p14:xfrm>
                <a:off x="4743763" y="2645186"/>
                <a:ext cx="23040" cy="394200"/>
              </p14:xfrm>
            </p:contentPart>
          </mc:Choice>
          <mc:Fallback xmlns="">
            <p:pic>
              <p:nvPicPr>
                <p:cNvPr id="45" name="Рукописный ввод 44">
                  <a:extLst>
                    <a:ext uri="{FF2B5EF4-FFF2-40B4-BE49-F238E27FC236}">
                      <a16:creationId xmlns:a16="http://schemas.microsoft.com/office/drawing/2014/main" id="{F0E1B535-D8EA-5EEE-8A96-4FFFB3D7F4B1}"/>
                    </a:ext>
                  </a:extLst>
                </p:cNvPr>
                <p:cNvPicPr/>
                <p:nvPr/>
              </p:nvPicPr>
              <p:blipFill>
                <a:blip r:embed="rId11"/>
                <a:stretch>
                  <a:fillRect/>
                </a:stretch>
              </p:blipFill>
              <p:spPr>
                <a:xfrm>
                  <a:off x="4734763" y="2636186"/>
                  <a:ext cx="4068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 name="Рукописный ввод 45">
                  <a:extLst>
                    <a:ext uri="{FF2B5EF4-FFF2-40B4-BE49-F238E27FC236}">
                      <a16:creationId xmlns:a16="http://schemas.microsoft.com/office/drawing/2014/main" id="{8291E53C-2DCE-8C4C-7E00-84137715A7E0}"/>
                    </a:ext>
                  </a:extLst>
                </p14:cNvPr>
                <p14:cNvContentPartPr/>
                <p14:nvPr/>
              </p14:nvContentPartPr>
              <p14:xfrm>
                <a:off x="4658803" y="2900786"/>
                <a:ext cx="173520" cy="37440"/>
              </p14:xfrm>
            </p:contentPart>
          </mc:Choice>
          <mc:Fallback xmlns="">
            <p:pic>
              <p:nvPicPr>
                <p:cNvPr id="46" name="Рукописный ввод 45">
                  <a:extLst>
                    <a:ext uri="{FF2B5EF4-FFF2-40B4-BE49-F238E27FC236}">
                      <a16:creationId xmlns:a16="http://schemas.microsoft.com/office/drawing/2014/main" id="{8291E53C-2DCE-8C4C-7E00-84137715A7E0}"/>
                    </a:ext>
                  </a:extLst>
                </p:cNvPr>
                <p:cNvPicPr/>
                <p:nvPr/>
              </p:nvPicPr>
              <p:blipFill>
                <a:blip r:embed="rId13"/>
                <a:stretch>
                  <a:fillRect/>
                </a:stretch>
              </p:blipFill>
              <p:spPr>
                <a:xfrm>
                  <a:off x="4649803" y="2892146"/>
                  <a:ext cx="1911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 name="Рукописный ввод 46">
                  <a:extLst>
                    <a:ext uri="{FF2B5EF4-FFF2-40B4-BE49-F238E27FC236}">
                      <a16:creationId xmlns:a16="http://schemas.microsoft.com/office/drawing/2014/main" id="{4F331ACD-589F-8853-573B-7221A0316814}"/>
                    </a:ext>
                  </a:extLst>
                </p14:cNvPr>
                <p14:cNvContentPartPr/>
                <p14:nvPr/>
              </p14:nvContentPartPr>
              <p14:xfrm>
                <a:off x="4920163" y="2854706"/>
                <a:ext cx="316080" cy="288720"/>
              </p14:xfrm>
            </p:contentPart>
          </mc:Choice>
          <mc:Fallback xmlns="">
            <p:pic>
              <p:nvPicPr>
                <p:cNvPr id="47" name="Рукописный ввод 46">
                  <a:extLst>
                    <a:ext uri="{FF2B5EF4-FFF2-40B4-BE49-F238E27FC236}">
                      <a16:creationId xmlns:a16="http://schemas.microsoft.com/office/drawing/2014/main" id="{4F331ACD-589F-8853-573B-7221A0316814}"/>
                    </a:ext>
                  </a:extLst>
                </p:cNvPr>
                <p:cNvPicPr/>
                <p:nvPr/>
              </p:nvPicPr>
              <p:blipFill>
                <a:blip r:embed="rId15"/>
                <a:stretch>
                  <a:fillRect/>
                </a:stretch>
              </p:blipFill>
              <p:spPr>
                <a:xfrm>
                  <a:off x="4911523" y="2845706"/>
                  <a:ext cx="3337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 name="Рукописный ввод 47">
                  <a:extLst>
                    <a:ext uri="{FF2B5EF4-FFF2-40B4-BE49-F238E27FC236}">
                      <a16:creationId xmlns:a16="http://schemas.microsoft.com/office/drawing/2014/main" id="{AC6CC5FB-7A41-C172-7CC5-B651E056A553}"/>
                    </a:ext>
                  </a:extLst>
                </p14:cNvPr>
                <p14:cNvContentPartPr/>
                <p14:nvPr/>
              </p14:nvContentPartPr>
              <p14:xfrm>
                <a:off x="3744403" y="2578586"/>
                <a:ext cx="1519920" cy="871560"/>
              </p14:xfrm>
            </p:contentPart>
          </mc:Choice>
          <mc:Fallback xmlns="">
            <p:pic>
              <p:nvPicPr>
                <p:cNvPr id="48" name="Рукописный ввод 47">
                  <a:extLst>
                    <a:ext uri="{FF2B5EF4-FFF2-40B4-BE49-F238E27FC236}">
                      <a16:creationId xmlns:a16="http://schemas.microsoft.com/office/drawing/2014/main" id="{AC6CC5FB-7A41-C172-7CC5-B651E056A553}"/>
                    </a:ext>
                  </a:extLst>
                </p:cNvPr>
                <p:cNvPicPr/>
                <p:nvPr/>
              </p:nvPicPr>
              <p:blipFill>
                <a:blip r:embed="rId17"/>
                <a:stretch>
                  <a:fillRect/>
                </a:stretch>
              </p:blipFill>
              <p:spPr>
                <a:xfrm>
                  <a:off x="3735763" y="2569946"/>
                  <a:ext cx="1537560" cy="889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0" name="Рукописный ввод 49">
                  <a:extLst>
                    <a:ext uri="{FF2B5EF4-FFF2-40B4-BE49-F238E27FC236}">
                      <a16:creationId xmlns:a16="http://schemas.microsoft.com/office/drawing/2014/main" id="{3D81839E-7B38-A3C3-39E3-2F84CB891F71}"/>
                    </a:ext>
                  </a:extLst>
                </p14:cNvPr>
                <p14:cNvContentPartPr/>
                <p14:nvPr/>
              </p14:nvContentPartPr>
              <p14:xfrm>
                <a:off x="3249043" y="2823386"/>
                <a:ext cx="590760" cy="172440"/>
              </p14:xfrm>
            </p:contentPart>
          </mc:Choice>
          <mc:Fallback xmlns="">
            <p:pic>
              <p:nvPicPr>
                <p:cNvPr id="50" name="Рукописный ввод 49">
                  <a:extLst>
                    <a:ext uri="{FF2B5EF4-FFF2-40B4-BE49-F238E27FC236}">
                      <a16:creationId xmlns:a16="http://schemas.microsoft.com/office/drawing/2014/main" id="{3D81839E-7B38-A3C3-39E3-2F84CB891F71}"/>
                    </a:ext>
                  </a:extLst>
                </p:cNvPr>
                <p:cNvPicPr/>
                <p:nvPr/>
              </p:nvPicPr>
              <p:blipFill>
                <a:blip r:embed="rId19"/>
                <a:stretch>
                  <a:fillRect/>
                </a:stretch>
              </p:blipFill>
              <p:spPr>
                <a:xfrm>
                  <a:off x="3240403" y="2814746"/>
                  <a:ext cx="6084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 name="Рукописный ввод 50">
                  <a:extLst>
                    <a:ext uri="{FF2B5EF4-FFF2-40B4-BE49-F238E27FC236}">
                      <a16:creationId xmlns:a16="http://schemas.microsoft.com/office/drawing/2014/main" id="{2F83DB0E-7251-500B-F2A3-8FE2572B12E8}"/>
                    </a:ext>
                  </a:extLst>
                </p14:cNvPr>
                <p14:cNvContentPartPr/>
                <p14:nvPr/>
              </p14:nvContentPartPr>
              <p14:xfrm>
                <a:off x="3292963" y="3140546"/>
                <a:ext cx="480600" cy="212760"/>
              </p14:xfrm>
            </p:contentPart>
          </mc:Choice>
          <mc:Fallback xmlns="">
            <p:pic>
              <p:nvPicPr>
                <p:cNvPr id="51" name="Рукописный ввод 50">
                  <a:extLst>
                    <a:ext uri="{FF2B5EF4-FFF2-40B4-BE49-F238E27FC236}">
                      <a16:creationId xmlns:a16="http://schemas.microsoft.com/office/drawing/2014/main" id="{2F83DB0E-7251-500B-F2A3-8FE2572B12E8}"/>
                    </a:ext>
                  </a:extLst>
                </p:cNvPr>
                <p:cNvPicPr/>
                <p:nvPr/>
              </p:nvPicPr>
              <p:blipFill>
                <a:blip r:embed="rId21"/>
                <a:stretch>
                  <a:fillRect/>
                </a:stretch>
              </p:blipFill>
              <p:spPr>
                <a:xfrm>
                  <a:off x="3283963" y="3131546"/>
                  <a:ext cx="4982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3" name="Рукописный ввод 52">
                  <a:extLst>
                    <a:ext uri="{FF2B5EF4-FFF2-40B4-BE49-F238E27FC236}">
                      <a16:creationId xmlns:a16="http://schemas.microsoft.com/office/drawing/2014/main" id="{AE58809D-E11F-69E8-B405-C7BA2CA05957}"/>
                    </a:ext>
                  </a:extLst>
                </p14:cNvPr>
                <p14:cNvContentPartPr/>
                <p14:nvPr/>
              </p14:nvContentPartPr>
              <p14:xfrm>
                <a:off x="3368923" y="3333506"/>
                <a:ext cx="564120" cy="525600"/>
              </p14:xfrm>
            </p:contentPart>
          </mc:Choice>
          <mc:Fallback xmlns="">
            <p:pic>
              <p:nvPicPr>
                <p:cNvPr id="53" name="Рукописный ввод 52">
                  <a:extLst>
                    <a:ext uri="{FF2B5EF4-FFF2-40B4-BE49-F238E27FC236}">
                      <a16:creationId xmlns:a16="http://schemas.microsoft.com/office/drawing/2014/main" id="{AE58809D-E11F-69E8-B405-C7BA2CA05957}"/>
                    </a:ext>
                  </a:extLst>
                </p:cNvPr>
                <p:cNvPicPr/>
                <p:nvPr/>
              </p:nvPicPr>
              <p:blipFill>
                <a:blip r:embed="rId23"/>
                <a:stretch>
                  <a:fillRect/>
                </a:stretch>
              </p:blipFill>
              <p:spPr>
                <a:xfrm>
                  <a:off x="3359923" y="3324866"/>
                  <a:ext cx="58176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5" name="Рукописный ввод 54">
                  <a:extLst>
                    <a:ext uri="{FF2B5EF4-FFF2-40B4-BE49-F238E27FC236}">
                      <a16:creationId xmlns:a16="http://schemas.microsoft.com/office/drawing/2014/main" id="{ADF3AD5C-FCCB-9757-819F-6DF46A72F0E9}"/>
                    </a:ext>
                  </a:extLst>
                </p14:cNvPr>
                <p14:cNvContentPartPr/>
                <p14:nvPr/>
              </p14:nvContentPartPr>
              <p14:xfrm>
                <a:off x="4554763" y="3433586"/>
                <a:ext cx="109800" cy="588600"/>
              </p14:xfrm>
            </p:contentPart>
          </mc:Choice>
          <mc:Fallback xmlns="">
            <p:pic>
              <p:nvPicPr>
                <p:cNvPr id="55" name="Рукописный ввод 54">
                  <a:extLst>
                    <a:ext uri="{FF2B5EF4-FFF2-40B4-BE49-F238E27FC236}">
                      <a16:creationId xmlns:a16="http://schemas.microsoft.com/office/drawing/2014/main" id="{ADF3AD5C-FCCB-9757-819F-6DF46A72F0E9}"/>
                    </a:ext>
                  </a:extLst>
                </p:cNvPr>
                <p:cNvPicPr/>
                <p:nvPr/>
              </p:nvPicPr>
              <p:blipFill>
                <a:blip r:embed="rId25"/>
                <a:stretch>
                  <a:fillRect/>
                </a:stretch>
              </p:blipFill>
              <p:spPr>
                <a:xfrm>
                  <a:off x="4546123" y="3424946"/>
                  <a:ext cx="127440" cy="606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6" name="Рукописный ввод 55">
                  <a:extLst>
                    <a:ext uri="{FF2B5EF4-FFF2-40B4-BE49-F238E27FC236}">
                      <a16:creationId xmlns:a16="http://schemas.microsoft.com/office/drawing/2014/main" id="{AE26FB5A-F25E-B27F-9D89-31FC5D2D3ECE}"/>
                    </a:ext>
                  </a:extLst>
                </p14:cNvPr>
                <p14:cNvContentPartPr/>
                <p14:nvPr/>
              </p14:nvContentPartPr>
              <p14:xfrm>
                <a:off x="4990363" y="3371306"/>
                <a:ext cx="518040" cy="596880"/>
              </p14:xfrm>
            </p:contentPart>
          </mc:Choice>
          <mc:Fallback xmlns="">
            <p:pic>
              <p:nvPicPr>
                <p:cNvPr id="56" name="Рукописный ввод 55">
                  <a:extLst>
                    <a:ext uri="{FF2B5EF4-FFF2-40B4-BE49-F238E27FC236}">
                      <a16:creationId xmlns:a16="http://schemas.microsoft.com/office/drawing/2014/main" id="{AE26FB5A-F25E-B27F-9D89-31FC5D2D3ECE}"/>
                    </a:ext>
                  </a:extLst>
                </p:cNvPr>
                <p:cNvPicPr/>
                <p:nvPr/>
              </p:nvPicPr>
              <p:blipFill>
                <a:blip r:embed="rId27"/>
                <a:stretch>
                  <a:fillRect/>
                </a:stretch>
              </p:blipFill>
              <p:spPr>
                <a:xfrm>
                  <a:off x="4981363" y="3362306"/>
                  <a:ext cx="535680" cy="614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8" name="Рукописный ввод 57">
                  <a:extLst>
                    <a:ext uri="{FF2B5EF4-FFF2-40B4-BE49-F238E27FC236}">
                      <a16:creationId xmlns:a16="http://schemas.microsoft.com/office/drawing/2014/main" id="{6F8D46B4-B8B5-3765-A1C0-79057BCE855A}"/>
                    </a:ext>
                  </a:extLst>
                </p14:cNvPr>
                <p14:cNvContentPartPr/>
                <p14:nvPr/>
              </p14:nvContentPartPr>
              <p14:xfrm>
                <a:off x="7070083" y="2677586"/>
                <a:ext cx="45000" cy="349560"/>
              </p14:xfrm>
            </p:contentPart>
          </mc:Choice>
          <mc:Fallback xmlns="">
            <p:pic>
              <p:nvPicPr>
                <p:cNvPr id="58" name="Рукописный ввод 57">
                  <a:extLst>
                    <a:ext uri="{FF2B5EF4-FFF2-40B4-BE49-F238E27FC236}">
                      <a16:creationId xmlns:a16="http://schemas.microsoft.com/office/drawing/2014/main" id="{6F8D46B4-B8B5-3765-A1C0-79057BCE855A}"/>
                    </a:ext>
                  </a:extLst>
                </p:cNvPr>
                <p:cNvPicPr/>
                <p:nvPr/>
              </p:nvPicPr>
              <p:blipFill>
                <a:blip r:embed="rId29"/>
                <a:stretch>
                  <a:fillRect/>
                </a:stretch>
              </p:blipFill>
              <p:spPr>
                <a:xfrm>
                  <a:off x="7061443" y="2668586"/>
                  <a:ext cx="6264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9" name="Рукописный ввод 58">
                  <a:extLst>
                    <a:ext uri="{FF2B5EF4-FFF2-40B4-BE49-F238E27FC236}">
                      <a16:creationId xmlns:a16="http://schemas.microsoft.com/office/drawing/2014/main" id="{BECA0108-0CC3-FFB0-20B7-02D59539BB37}"/>
                    </a:ext>
                  </a:extLst>
                </p14:cNvPr>
                <p14:cNvContentPartPr/>
                <p14:nvPr/>
              </p14:nvContentPartPr>
              <p14:xfrm>
                <a:off x="7070083" y="2676866"/>
                <a:ext cx="392400" cy="339480"/>
              </p14:xfrm>
            </p:contentPart>
          </mc:Choice>
          <mc:Fallback xmlns="">
            <p:pic>
              <p:nvPicPr>
                <p:cNvPr id="59" name="Рукописный ввод 58">
                  <a:extLst>
                    <a:ext uri="{FF2B5EF4-FFF2-40B4-BE49-F238E27FC236}">
                      <a16:creationId xmlns:a16="http://schemas.microsoft.com/office/drawing/2014/main" id="{BECA0108-0CC3-FFB0-20B7-02D59539BB37}"/>
                    </a:ext>
                  </a:extLst>
                </p:cNvPr>
                <p:cNvPicPr/>
                <p:nvPr/>
              </p:nvPicPr>
              <p:blipFill>
                <a:blip r:embed="rId31"/>
                <a:stretch>
                  <a:fillRect/>
                </a:stretch>
              </p:blipFill>
              <p:spPr>
                <a:xfrm>
                  <a:off x="7061443" y="2667866"/>
                  <a:ext cx="41004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0" name="Рукописный ввод 59">
                  <a:extLst>
                    <a:ext uri="{FF2B5EF4-FFF2-40B4-BE49-F238E27FC236}">
                      <a16:creationId xmlns:a16="http://schemas.microsoft.com/office/drawing/2014/main" id="{1BE44296-C2ED-4E43-532F-5426CEBB468D}"/>
                    </a:ext>
                  </a:extLst>
                </p14:cNvPr>
                <p14:cNvContentPartPr/>
                <p14:nvPr/>
              </p14:nvContentPartPr>
              <p14:xfrm>
                <a:off x="7154323" y="2733026"/>
                <a:ext cx="190800" cy="295920"/>
              </p14:xfrm>
            </p:contentPart>
          </mc:Choice>
          <mc:Fallback xmlns="">
            <p:pic>
              <p:nvPicPr>
                <p:cNvPr id="60" name="Рукописный ввод 59">
                  <a:extLst>
                    <a:ext uri="{FF2B5EF4-FFF2-40B4-BE49-F238E27FC236}">
                      <a16:creationId xmlns:a16="http://schemas.microsoft.com/office/drawing/2014/main" id="{1BE44296-C2ED-4E43-532F-5426CEBB468D}"/>
                    </a:ext>
                  </a:extLst>
                </p:cNvPr>
                <p:cNvPicPr/>
                <p:nvPr/>
              </p:nvPicPr>
              <p:blipFill>
                <a:blip r:embed="rId33"/>
                <a:stretch>
                  <a:fillRect/>
                </a:stretch>
              </p:blipFill>
              <p:spPr>
                <a:xfrm>
                  <a:off x="7145683" y="2724026"/>
                  <a:ext cx="2084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2" name="Рукописный ввод 61">
                  <a:extLst>
                    <a:ext uri="{FF2B5EF4-FFF2-40B4-BE49-F238E27FC236}">
                      <a16:creationId xmlns:a16="http://schemas.microsoft.com/office/drawing/2014/main" id="{417F1518-A807-351C-387C-5DCA97D67746}"/>
                    </a:ext>
                  </a:extLst>
                </p14:cNvPr>
                <p14:cNvContentPartPr/>
                <p14:nvPr/>
              </p14:nvContentPartPr>
              <p14:xfrm>
                <a:off x="7371403" y="2780906"/>
                <a:ext cx="417240" cy="299520"/>
              </p14:xfrm>
            </p:contentPart>
          </mc:Choice>
          <mc:Fallback xmlns="">
            <p:pic>
              <p:nvPicPr>
                <p:cNvPr id="62" name="Рукописный ввод 61">
                  <a:extLst>
                    <a:ext uri="{FF2B5EF4-FFF2-40B4-BE49-F238E27FC236}">
                      <a16:creationId xmlns:a16="http://schemas.microsoft.com/office/drawing/2014/main" id="{417F1518-A807-351C-387C-5DCA97D67746}"/>
                    </a:ext>
                  </a:extLst>
                </p:cNvPr>
                <p:cNvPicPr/>
                <p:nvPr/>
              </p:nvPicPr>
              <p:blipFill>
                <a:blip r:embed="rId35"/>
                <a:stretch>
                  <a:fillRect/>
                </a:stretch>
              </p:blipFill>
              <p:spPr>
                <a:xfrm>
                  <a:off x="7362763" y="2772266"/>
                  <a:ext cx="4348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4" name="Рукописный ввод 63">
                  <a:extLst>
                    <a:ext uri="{FF2B5EF4-FFF2-40B4-BE49-F238E27FC236}">
                      <a16:creationId xmlns:a16="http://schemas.microsoft.com/office/drawing/2014/main" id="{0CC59EB2-22B6-85B3-0729-BDFE22609A46}"/>
                    </a:ext>
                  </a:extLst>
                </p14:cNvPr>
                <p14:cNvContentPartPr/>
                <p14:nvPr/>
              </p14:nvContentPartPr>
              <p14:xfrm>
                <a:off x="7416403" y="2690186"/>
                <a:ext cx="1270440" cy="330840"/>
              </p14:xfrm>
            </p:contentPart>
          </mc:Choice>
          <mc:Fallback xmlns="">
            <p:pic>
              <p:nvPicPr>
                <p:cNvPr id="64" name="Рукописный ввод 63">
                  <a:extLst>
                    <a:ext uri="{FF2B5EF4-FFF2-40B4-BE49-F238E27FC236}">
                      <a16:creationId xmlns:a16="http://schemas.microsoft.com/office/drawing/2014/main" id="{0CC59EB2-22B6-85B3-0729-BDFE22609A46}"/>
                    </a:ext>
                  </a:extLst>
                </p:cNvPr>
                <p:cNvPicPr/>
                <p:nvPr/>
              </p:nvPicPr>
              <p:blipFill>
                <a:blip r:embed="rId37"/>
                <a:stretch>
                  <a:fillRect/>
                </a:stretch>
              </p:blipFill>
              <p:spPr>
                <a:xfrm>
                  <a:off x="7407763" y="2681546"/>
                  <a:ext cx="12880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6" name="Рукописный ввод 65">
                  <a:extLst>
                    <a:ext uri="{FF2B5EF4-FFF2-40B4-BE49-F238E27FC236}">
                      <a16:creationId xmlns:a16="http://schemas.microsoft.com/office/drawing/2014/main" id="{2E095443-51A7-6667-A3A8-7EC3DA8559C4}"/>
                    </a:ext>
                  </a:extLst>
                </p14:cNvPr>
                <p14:cNvContentPartPr/>
                <p14:nvPr/>
              </p14:nvContentPartPr>
              <p14:xfrm>
                <a:off x="6128323" y="2661386"/>
                <a:ext cx="586800" cy="529560"/>
              </p14:xfrm>
            </p:contentPart>
          </mc:Choice>
          <mc:Fallback xmlns="">
            <p:pic>
              <p:nvPicPr>
                <p:cNvPr id="66" name="Рукописный ввод 65">
                  <a:extLst>
                    <a:ext uri="{FF2B5EF4-FFF2-40B4-BE49-F238E27FC236}">
                      <a16:creationId xmlns:a16="http://schemas.microsoft.com/office/drawing/2014/main" id="{2E095443-51A7-6667-A3A8-7EC3DA8559C4}"/>
                    </a:ext>
                  </a:extLst>
                </p:cNvPr>
                <p:cNvPicPr/>
                <p:nvPr/>
              </p:nvPicPr>
              <p:blipFill>
                <a:blip r:embed="rId39"/>
                <a:stretch>
                  <a:fillRect/>
                </a:stretch>
              </p:blipFill>
              <p:spPr>
                <a:xfrm>
                  <a:off x="6119683" y="2652746"/>
                  <a:ext cx="604440" cy="547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8" name="Рукописный ввод 67">
                  <a:extLst>
                    <a:ext uri="{FF2B5EF4-FFF2-40B4-BE49-F238E27FC236}">
                      <a16:creationId xmlns:a16="http://schemas.microsoft.com/office/drawing/2014/main" id="{AFF8C0AA-A0FD-CF95-39BC-F49BBB623504}"/>
                    </a:ext>
                  </a:extLst>
                </p14:cNvPr>
                <p14:cNvContentPartPr/>
                <p14:nvPr/>
              </p14:nvContentPartPr>
              <p14:xfrm>
                <a:off x="6312643" y="2775866"/>
                <a:ext cx="212760" cy="268920"/>
              </p14:xfrm>
            </p:contentPart>
          </mc:Choice>
          <mc:Fallback xmlns="">
            <p:pic>
              <p:nvPicPr>
                <p:cNvPr id="68" name="Рукописный ввод 67">
                  <a:extLst>
                    <a:ext uri="{FF2B5EF4-FFF2-40B4-BE49-F238E27FC236}">
                      <a16:creationId xmlns:a16="http://schemas.microsoft.com/office/drawing/2014/main" id="{AFF8C0AA-A0FD-CF95-39BC-F49BBB623504}"/>
                    </a:ext>
                  </a:extLst>
                </p:cNvPr>
                <p:cNvPicPr/>
                <p:nvPr/>
              </p:nvPicPr>
              <p:blipFill>
                <a:blip r:embed="rId41"/>
                <a:stretch>
                  <a:fillRect/>
                </a:stretch>
              </p:blipFill>
              <p:spPr>
                <a:xfrm>
                  <a:off x="6303643" y="2766866"/>
                  <a:ext cx="2304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9" name="Рукописный ввод 68">
                  <a:extLst>
                    <a:ext uri="{FF2B5EF4-FFF2-40B4-BE49-F238E27FC236}">
                      <a16:creationId xmlns:a16="http://schemas.microsoft.com/office/drawing/2014/main" id="{29FAB405-F460-B734-8028-E08901E56834}"/>
                    </a:ext>
                  </a:extLst>
                </p14:cNvPr>
                <p14:cNvContentPartPr/>
                <p14:nvPr/>
              </p14:nvContentPartPr>
              <p14:xfrm>
                <a:off x="5246683" y="2742746"/>
                <a:ext cx="875520" cy="92520"/>
              </p14:xfrm>
            </p:contentPart>
          </mc:Choice>
          <mc:Fallback xmlns="">
            <p:pic>
              <p:nvPicPr>
                <p:cNvPr id="69" name="Рукописный ввод 68">
                  <a:extLst>
                    <a:ext uri="{FF2B5EF4-FFF2-40B4-BE49-F238E27FC236}">
                      <a16:creationId xmlns:a16="http://schemas.microsoft.com/office/drawing/2014/main" id="{29FAB405-F460-B734-8028-E08901E56834}"/>
                    </a:ext>
                  </a:extLst>
                </p:cNvPr>
                <p:cNvPicPr/>
                <p:nvPr/>
              </p:nvPicPr>
              <p:blipFill>
                <a:blip r:embed="rId43"/>
                <a:stretch>
                  <a:fillRect/>
                </a:stretch>
              </p:blipFill>
              <p:spPr>
                <a:xfrm>
                  <a:off x="5237683" y="2734106"/>
                  <a:ext cx="893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0" name="Рукописный ввод 69">
                  <a:extLst>
                    <a:ext uri="{FF2B5EF4-FFF2-40B4-BE49-F238E27FC236}">
                      <a16:creationId xmlns:a16="http://schemas.microsoft.com/office/drawing/2014/main" id="{740D503E-49BE-4C6C-12E8-6DE82D912CB6}"/>
                    </a:ext>
                  </a:extLst>
                </p14:cNvPr>
                <p14:cNvContentPartPr/>
                <p14:nvPr/>
              </p14:nvContentPartPr>
              <p14:xfrm>
                <a:off x="6633043" y="2846786"/>
                <a:ext cx="470160" cy="18720"/>
              </p14:xfrm>
            </p:contentPart>
          </mc:Choice>
          <mc:Fallback xmlns="">
            <p:pic>
              <p:nvPicPr>
                <p:cNvPr id="70" name="Рукописный ввод 69">
                  <a:extLst>
                    <a:ext uri="{FF2B5EF4-FFF2-40B4-BE49-F238E27FC236}">
                      <a16:creationId xmlns:a16="http://schemas.microsoft.com/office/drawing/2014/main" id="{740D503E-49BE-4C6C-12E8-6DE82D912CB6}"/>
                    </a:ext>
                  </a:extLst>
                </p:cNvPr>
                <p:cNvPicPr/>
                <p:nvPr/>
              </p:nvPicPr>
              <p:blipFill>
                <a:blip r:embed="rId45"/>
                <a:stretch>
                  <a:fillRect/>
                </a:stretch>
              </p:blipFill>
              <p:spPr>
                <a:xfrm>
                  <a:off x="6624043" y="2837786"/>
                  <a:ext cx="487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2" name="Рукописный ввод 71">
                  <a:extLst>
                    <a:ext uri="{FF2B5EF4-FFF2-40B4-BE49-F238E27FC236}">
                      <a16:creationId xmlns:a16="http://schemas.microsoft.com/office/drawing/2014/main" id="{010052EB-3555-7397-0CF7-A90400915056}"/>
                    </a:ext>
                  </a:extLst>
                </p14:cNvPr>
                <p14:cNvContentPartPr/>
                <p14:nvPr/>
              </p14:nvContentPartPr>
              <p14:xfrm>
                <a:off x="5072803" y="1962266"/>
                <a:ext cx="2148840" cy="715680"/>
              </p14:xfrm>
            </p:contentPart>
          </mc:Choice>
          <mc:Fallback xmlns="">
            <p:pic>
              <p:nvPicPr>
                <p:cNvPr id="72" name="Рукописный ввод 71">
                  <a:extLst>
                    <a:ext uri="{FF2B5EF4-FFF2-40B4-BE49-F238E27FC236}">
                      <a16:creationId xmlns:a16="http://schemas.microsoft.com/office/drawing/2014/main" id="{010052EB-3555-7397-0CF7-A90400915056}"/>
                    </a:ext>
                  </a:extLst>
                </p:cNvPr>
                <p:cNvPicPr/>
                <p:nvPr/>
              </p:nvPicPr>
              <p:blipFill>
                <a:blip r:embed="rId47"/>
                <a:stretch>
                  <a:fillRect/>
                </a:stretch>
              </p:blipFill>
              <p:spPr>
                <a:xfrm>
                  <a:off x="5063803" y="1953626"/>
                  <a:ext cx="216648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3" name="Рукописный ввод 72">
                  <a:extLst>
                    <a:ext uri="{FF2B5EF4-FFF2-40B4-BE49-F238E27FC236}">
                      <a16:creationId xmlns:a16="http://schemas.microsoft.com/office/drawing/2014/main" id="{8F842F95-0A95-7D66-26C3-D5EFC75164D3}"/>
                    </a:ext>
                  </a:extLst>
                </p14:cNvPr>
                <p14:cNvContentPartPr/>
                <p14:nvPr/>
              </p14:nvContentPartPr>
              <p14:xfrm>
                <a:off x="7111123" y="2987906"/>
                <a:ext cx="122760" cy="835560"/>
              </p14:xfrm>
            </p:contentPart>
          </mc:Choice>
          <mc:Fallback xmlns="">
            <p:pic>
              <p:nvPicPr>
                <p:cNvPr id="73" name="Рукописный ввод 72">
                  <a:extLst>
                    <a:ext uri="{FF2B5EF4-FFF2-40B4-BE49-F238E27FC236}">
                      <a16:creationId xmlns:a16="http://schemas.microsoft.com/office/drawing/2014/main" id="{8F842F95-0A95-7D66-26C3-D5EFC75164D3}"/>
                    </a:ext>
                  </a:extLst>
                </p:cNvPr>
                <p:cNvPicPr/>
                <p:nvPr/>
              </p:nvPicPr>
              <p:blipFill>
                <a:blip r:embed="rId49"/>
                <a:stretch>
                  <a:fillRect/>
                </a:stretch>
              </p:blipFill>
              <p:spPr>
                <a:xfrm>
                  <a:off x="7102123" y="2978906"/>
                  <a:ext cx="140400" cy="853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4" name="Рукописный ввод 73">
                  <a:extLst>
                    <a:ext uri="{FF2B5EF4-FFF2-40B4-BE49-F238E27FC236}">
                      <a16:creationId xmlns:a16="http://schemas.microsoft.com/office/drawing/2014/main" id="{8459147A-E596-6F92-CDDE-1746DC18F776}"/>
                    </a:ext>
                  </a:extLst>
                </p14:cNvPr>
                <p14:cNvContentPartPr/>
                <p14:nvPr/>
              </p14:nvContentPartPr>
              <p14:xfrm>
                <a:off x="6862363" y="3847946"/>
                <a:ext cx="34920" cy="585720"/>
              </p14:xfrm>
            </p:contentPart>
          </mc:Choice>
          <mc:Fallback xmlns="">
            <p:pic>
              <p:nvPicPr>
                <p:cNvPr id="74" name="Рукописный ввод 73">
                  <a:extLst>
                    <a:ext uri="{FF2B5EF4-FFF2-40B4-BE49-F238E27FC236}">
                      <a16:creationId xmlns:a16="http://schemas.microsoft.com/office/drawing/2014/main" id="{8459147A-E596-6F92-CDDE-1746DC18F776}"/>
                    </a:ext>
                  </a:extLst>
                </p:cNvPr>
                <p:cNvPicPr/>
                <p:nvPr/>
              </p:nvPicPr>
              <p:blipFill>
                <a:blip r:embed="rId51"/>
                <a:stretch>
                  <a:fillRect/>
                </a:stretch>
              </p:blipFill>
              <p:spPr>
                <a:xfrm>
                  <a:off x="6853363" y="3839306"/>
                  <a:ext cx="52560" cy="603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5" name="Рукописный ввод 74">
                  <a:extLst>
                    <a:ext uri="{FF2B5EF4-FFF2-40B4-BE49-F238E27FC236}">
                      <a16:creationId xmlns:a16="http://schemas.microsoft.com/office/drawing/2014/main" id="{090E07F1-8AFE-D6B9-509D-ED485324B5BE}"/>
                    </a:ext>
                  </a:extLst>
                </p14:cNvPr>
                <p14:cNvContentPartPr/>
                <p14:nvPr/>
              </p14:nvContentPartPr>
              <p14:xfrm>
                <a:off x="6793963" y="3609626"/>
                <a:ext cx="1318320" cy="1001520"/>
              </p14:xfrm>
            </p:contentPart>
          </mc:Choice>
          <mc:Fallback xmlns="">
            <p:pic>
              <p:nvPicPr>
                <p:cNvPr id="75" name="Рукописный ввод 74">
                  <a:extLst>
                    <a:ext uri="{FF2B5EF4-FFF2-40B4-BE49-F238E27FC236}">
                      <a16:creationId xmlns:a16="http://schemas.microsoft.com/office/drawing/2014/main" id="{090E07F1-8AFE-D6B9-509D-ED485324B5BE}"/>
                    </a:ext>
                  </a:extLst>
                </p:cNvPr>
                <p:cNvPicPr/>
                <p:nvPr/>
              </p:nvPicPr>
              <p:blipFill>
                <a:blip r:embed="rId53"/>
                <a:stretch>
                  <a:fillRect/>
                </a:stretch>
              </p:blipFill>
              <p:spPr>
                <a:xfrm>
                  <a:off x="6785323" y="3600986"/>
                  <a:ext cx="1335960" cy="10191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7" name="Рукописный ввод 76">
                  <a:extLst>
                    <a:ext uri="{FF2B5EF4-FFF2-40B4-BE49-F238E27FC236}">
                      <a16:creationId xmlns:a16="http://schemas.microsoft.com/office/drawing/2014/main" id="{7970A211-24DB-73B4-D486-3942C911C83B}"/>
                    </a:ext>
                  </a:extLst>
                </p14:cNvPr>
                <p14:cNvContentPartPr/>
                <p14:nvPr/>
              </p14:nvContentPartPr>
              <p14:xfrm>
                <a:off x="6966403" y="3960266"/>
                <a:ext cx="177480" cy="265680"/>
              </p14:xfrm>
            </p:contentPart>
          </mc:Choice>
          <mc:Fallback xmlns="">
            <p:pic>
              <p:nvPicPr>
                <p:cNvPr id="77" name="Рукописный ввод 76">
                  <a:extLst>
                    <a:ext uri="{FF2B5EF4-FFF2-40B4-BE49-F238E27FC236}">
                      <a16:creationId xmlns:a16="http://schemas.microsoft.com/office/drawing/2014/main" id="{7970A211-24DB-73B4-D486-3942C911C83B}"/>
                    </a:ext>
                  </a:extLst>
                </p:cNvPr>
                <p:cNvPicPr/>
                <p:nvPr/>
              </p:nvPicPr>
              <p:blipFill>
                <a:blip r:embed="rId55"/>
                <a:stretch>
                  <a:fillRect/>
                </a:stretch>
              </p:blipFill>
              <p:spPr>
                <a:xfrm>
                  <a:off x="6957403" y="3951626"/>
                  <a:ext cx="1951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8" name="Рукописный ввод 77">
                  <a:extLst>
                    <a:ext uri="{FF2B5EF4-FFF2-40B4-BE49-F238E27FC236}">
                      <a16:creationId xmlns:a16="http://schemas.microsoft.com/office/drawing/2014/main" id="{3D5C458A-BAB5-D961-9C15-ADA1A2A2A862}"/>
                    </a:ext>
                  </a:extLst>
                </p14:cNvPr>
                <p14:cNvContentPartPr/>
                <p14:nvPr/>
              </p14:nvContentPartPr>
              <p14:xfrm>
                <a:off x="7119763" y="3899426"/>
                <a:ext cx="347400" cy="303480"/>
              </p14:xfrm>
            </p:contentPart>
          </mc:Choice>
          <mc:Fallback xmlns="">
            <p:pic>
              <p:nvPicPr>
                <p:cNvPr id="78" name="Рукописный ввод 77">
                  <a:extLst>
                    <a:ext uri="{FF2B5EF4-FFF2-40B4-BE49-F238E27FC236}">
                      <a16:creationId xmlns:a16="http://schemas.microsoft.com/office/drawing/2014/main" id="{3D5C458A-BAB5-D961-9C15-ADA1A2A2A862}"/>
                    </a:ext>
                  </a:extLst>
                </p:cNvPr>
                <p:cNvPicPr/>
                <p:nvPr/>
              </p:nvPicPr>
              <p:blipFill>
                <a:blip r:embed="rId57"/>
                <a:stretch>
                  <a:fillRect/>
                </a:stretch>
              </p:blipFill>
              <p:spPr>
                <a:xfrm>
                  <a:off x="7111123" y="3890426"/>
                  <a:ext cx="3650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80" name="Рукописный ввод 79">
                  <a:extLst>
                    <a:ext uri="{FF2B5EF4-FFF2-40B4-BE49-F238E27FC236}">
                      <a16:creationId xmlns:a16="http://schemas.microsoft.com/office/drawing/2014/main" id="{161A5ACF-A6BC-F742-BF41-24F138EFFC71}"/>
                    </a:ext>
                  </a:extLst>
                </p14:cNvPr>
                <p14:cNvContentPartPr/>
                <p14:nvPr/>
              </p14:nvContentPartPr>
              <p14:xfrm>
                <a:off x="7431883" y="3602786"/>
                <a:ext cx="166320" cy="734040"/>
              </p14:xfrm>
            </p:contentPart>
          </mc:Choice>
          <mc:Fallback xmlns="">
            <p:pic>
              <p:nvPicPr>
                <p:cNvPr id="80" name="Рукописный ввод 79">
                  <a:extLst>
                    <a:ext uri="{FF2B5EF4-FFF2-40B4-BE49-F238E27FC236}">
                      <a16:creationId xmlns:a16="http://schemas.microsoft.com/office/drawing/2014/main" id="{161A5ACF-A6BC-F742-BF41-24F138EFFC71}"/>
                    </a:ext>
                  </a:extLst>
                </p:cNvPr>
                <p:cNvPicPr/>
                <p:nvPr/>
              </p:nvPicPr>
              <p:blipFill>
                <a:blip r:embed="rId59"/>
                <a:stretch>
                  <a:fillRect/>
                </a:stretch>
              </p:blipFill>
              <p:spPr>
                <a:xfrm>
                  <a:off x="7422883" y="3594146"/>
                  <a:ext cx="183960" cy="7516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81" name="Рукописный ввод 80">
                  <a:extLst>
                    <a:ext uri="{FF2B5EF4-FFF2-40B4-BE49-F238E27FC236}">
                      <a16:creationId xmlns:a16="http://schemas.microsoft.com/office/drawing/2014/main" id="{2AA2A5C6-280E-A193-CEE4-E748581D4D4A}"/>
                    </a:ext>
                  </a:extLst>
                </p14:cNvPr>
                <p14:cNvContentPartPr/>
                <p14:nvPr/>
              </p14:nvContentPartPr>
              <p14:xfrm>
                <a:off x="7445923" y="3820946"/>
                <a:ext cx="173880" cy="27720"/>
              </p14:xfrm>
            </p:contentPart>
          </mc:Choice>
          <mc:Fallback xmlns="">
            <p:pic>
              <p:nvPicPr>
                <p:cNvPr id="81" name="Рукописный ввод 80">
                  <a:extLst>
                    <a:ext uri="{FF2B5EF4-FFF2-40B4-BE49-F238E27FC236}">
                      <a16:creationId xmlns:a16="http://schemas.microsoft.com/office/drawing/2014/main" id="{2AA2A5C6-280E-A193-CEE4-E748581D4D4A}"/>
                    </a:ext>
                  </a:extLst>
                </p:cNvPr>
                <p:cNvPicPr/>
                <p:nvPr/>
              </p:nvPicPr>
              <p:blipFill>
                <a:blip r:embed="rId61"/>
                <a:stretch>
                  <a:fillRect/>
                </a:stretch>
              </p:blipFill>
              <p:spPr>
                <a:xfrm>
                  <a:off x="7436923" y="3812306"/>
                  <a:ext cx="191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82" name="Рукописный ввод 81">
                  <a:extLst>
                    <a:ext uri="{FF2B5EF4-FFF2-40B4-BE49-F238E27FC236}">
                      <a16:creationId xmlns:a16="http://schemas.microsoft.com/office/drawing/2014/main" id="{4DFE62FB-D3F8-CFAB-46F6-FC229D5C3D6C}"/>
                    </a:ext>
                  </a:extLst>
                </p14:cNvPr>
                <p14:cNvContentPartPr/>
                <p14:nvPr/>
              </p14:nvContentPartPr>
              <p14:xfrm>
                <a:off x="7538443" y="3831746"/>
                <a:ext cx="461160" cy="396360"/>
              </p14:xfrm>
            </p:contentPart>
          </mc:Choice>
          <mc:Fallback xmlns="">
            <p:pic>
              <p:nvPicPr>
                <p:cNvPr id="82" name="Рукописный ввод 81">
                  <a:extLst>
                    <a:ext uri="{FF2B5EF4-FFF2-40B4-BE49-F238E27FC236}">
                      <a16:creationId xmlns:a16="http://schemas.microsoft.com/office/drawing/2014/main" id="{4DFE62FB-D3F8-CFAB-46F6-FC229D5C3D6C}"/>
                    </a:ext>
                  </a:extLst>
                </p:cNvPr>
                <p:cNvPicPr/>
                <p:nvPr/>
              </p:nvPicPr>
              <p:blipFill>
                <a:blip r:embed="rId63"/>
                <a:stretch>
                  <a:fillRect/>
                </a:stretch>
              </p:blipFill>
              <p:spPr>
                <a:xfrm>
                  <a:off x="7529443" y="3823106"/>
                  <a:ext cx="478800" cy="414000"/>
                </a:xfrm>
                <a:prstGeom prst="rect">
                  <a:avLst/>
                </a:prstGeom>
              </p:spPr>
            </p:pic>
          </mc:Fallback>
        </mc:AlternateContent>
      </p:grpSp>
      <p:grpSp>
        <p:nvGrpSpPr>
          <p:cNvPr id="90" name="Группа 89">
            <a:extLst>
              <a:ext uri="{FF2B5EF4-FFF2-40B4-BE49-F238E27FC236}">
                <a16:creationId xmlns:a16="http://schemas.microsoft.com/office/drawing/2014/main" id="{94C96534-13A1-5992-BEE0-4785B1339F3A}"/>
              </a:ext>
            </a:extLst>
          </p:cNvPr>
          <p:cNvGrpSpPr/>
          <p:nvPr/>
        </p:nvGrpSpPr>
        <p:grpSpPr>
          <a:xfrm>
            <a:off x="7941643" y="4446986"/>
            <a:ext cx="347040" cy="511200"/>
            <a:chOff x="7941643" y="4446986"/>
            <a:chExt cx="347040" cy="511200"/>
          </a:xfrm>
        </p:grpSpPr>
        <mc:AlternateContent xmlns:mc="http://schemas.openxmlformats.org/markup-compatibility/2006" xmlns:p14="http://schemas.microsoft.com/office/powerpoint/2010/main">
          <mc:Choice Requires="p14">
            <p:contentPart p14:bwMode="auto" r:id="rId64">
              <p14:nvContentPartPr>
                <p14:cNvPr id="84" name="Рукописный ввод 83">
                  <a:extLst>
                    <a:ext uri="{FF2B5EF4-FFF2-40B4-BE49-F238E27FC236}">
                      <a16:creationId xmlns:a16="http://schemas.microsoft.com/office/drawing/2014/main" id="{5B7B8305-11B2-48E3-71AD-F63312C5BF1F}"/>
                    </a:ext>
                  </a:extLst>
                </p14:cNvPr>
                <p14:cNvContentPartPr/>
                <p14:nvPr/>
              </p14:nvContentPartPr>
              <p14:xfrm>
                <a:off x="7941643" y="4446986"/>
                <a:ext cx="82440" cy="114840"/>
              </p14:xfrm>
            </p:contentPart>
          </mc:Choice>
          <mc:Fallback xmlns="">
            <p:pic>
              <p:nvPicPr>
                <p:cNvPr id="84" name="Рукописный ввод 83">
                  <a:extLst>
                    <a:ext uri="{FF2B5EF4-FFF2-40B4-BE49-F238E27FC236}">
                      <a16:creationId xmlns:a16="http://schemas.microsoft.com/office/drawing/2014/main" id="{5B7B8305-11B2-48E3-71AD-F63312C5BF1F}"/>
                    </a:ext>
                  </a:extLst>
                </p:cNvPr>
                <p:cNvPicPr/>
                <p:nvPr/>
              </p:nvPicPr>
              <p:blipFill>
                <a:blip r:embed="rId65"/>
                <a:stretch>
                  <a:fillRect/>
                </a:stretch>
              </p:blipFill>
              <p:spPr>
                <a:xfrm>
                  <a:off x="7933003" y="4438346"/>
                  <a:ext cx="100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85" name="Рукописный ввод 84">
                  <a:extLst>
                    <a:ext uri="{FF2B5EF4-FFF2-40B4-BE49-F238E27FC236}">
                      <a16:creationId xmlns:a16="http://schemas.microsoft.com/office/drawing/2014/main" id="{71EC6087-7D9D-20A2-ECBA-C6AF3AD8F0DE}"/>
                    </a:ext>
                  </a:extLst>
                </p14:cNvPr>
                <p14:cNvContentPartPr/>
                <p14:nvPr/>
              </p14:nvContentPartPr>
              <p14:xfrm>
                <a:off x="7979083" y="4464986"/>
                <a:ext cx="44280" cy="62280"/>
              </p14:xfrm>
            </p:contentPart>
          </mc:Choice>
          <mc:Fallback xmlns="">
            <p:pic>
              <p:nvPicPr>
                <p:cNvPr id="85" name="Рукописный ввод 84">
                  <a:extLst>
                    <a:ext uri="{FF2B5EF4-FFF2-40B4-BE49-F238E27FC236}">
                      <a16:creationId xmlns:a16="http://schemas.microsoft.com/office/drawing/2014/main" id="{71EC6087-7D9D-20A2-ECBA-C6AF3AD8F0DE}"/>
                    </a:ext>
                  </a:extLst>
                </p:cNvPr>
                <p:cNvPicPr/>
                <p:nvPr/>
              </p:nvPicPr>
              <p:blipFill>
                <a:blip r:embed="rId67"/>
                <a:stretch>
                  <a:fillRect/>
                </a:stretch>
              </p:blipFill>
              <p:spPr>
                <a:xfrm>
                  <a:off x="7970083" y="4456346"/>
                  <a:ext cx="619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6" name="Рукописный ввод 85">
                  <a:extLst>
                    <a:ext uri="{FF2B5EF4-FFF2-40B4-BE49-F238E27FC236}">
                      <a16:creationId xmlns:a16="http://schemas.microsoft.com/office/drawing/2014/main" id="{E2422640-D280-0BD6-0B45-C423C952B659}"/>
                    </a:ext>
                  </a:extLst>
                </p14:cNvPr>
                <p14:cNvContentPartPr/>
                <p14:nvPr/>
              </p14:nvContentPartPr>
              <p14:xfrm>
                <a:off x="8017243" y="4490186"/>
                <a:ext cx="77760" cy="259200"/>
              </p14:xfrm>
            </p:contentPart>
          </mc:Choice>
          <mc:Fallback xmlns="">
            <p:pic>
              <p:nvPicPr>
                <p:cNvPr id="86" name="Рукописный ввод 85">
                  <a:extLst>
                    <a:ext uri="{FF2B5EF4-FFF2-40B4-BE49-F238E27FC236}">
                      <a16:creationId xmlns:a16="http://schemas.microsoft.com/office/drawing/2014/main" id="{E2422640-D280-0BD6-0B45-C423C952B659}"/>
                    </a:ext>
                  </a:extLst>
                </p:cNvPr>
                <p:cNvPicPr/>
                <p:nvPr/>
              </p:nvPicPr>
              <p:blipFill>
                <a:blip r:embed="rId69"/>
                <a:stretch>
                  <a:fillRect/>
                </a:stretch>
              </p:blipFill>
              <p:spPr>
                <a:xfrm>
                  <a:off x="8008243" y="4481546"/>
                  <a:ext cx="954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87" name="Рукописный ввод 86">
                  <a:extLst>
                    <a:ext uri="{FF2B5EF4-FFF2-40B4-BE49-F238E27FC236}">
                      <a16:creationId xmlns:a16="http://schemas.microsoft.com/office/drawing/2014/main" id="{7291E3A5-532C-55C8-FA2B-0D1E6C8CF988}"/>
                    </a:ext>
                  </a:extLst>
                </p14:cNvPr>
                <p14:cNvContentPartPr/>
                <p14:nvPr/>
              </p14:nvContentPartPr>
              <p14:xfrm>
                <a:off x="8022643" y="4738226"/>
                <a:ext cx="214200" cy="52200"/>
              </p14:xfrm>
            </p:contentPart>
          </mc:Choice>
          <mc:Fallback xmlns="">
            <p:pic>
              <p:nvPicPr>
                <p:cNvPr id="87" name="Рукописный ввод 86">
                  <a:extLst>
                    <a:ext uri="{FF2B5EF4-FFF2-40B4-BE49-F238E27FC236}">
                      <a16:creationId xmlns:a16="http://schemas.microsoft.com/office/drawing/2014/main" id="{7291E3A5-532C-55C8-FA2B-0D1E6C8CF988}"/>
                    </a:ext>
                  </a:extLst>
                </p:cNvPr>
                <p:cNvPicPr/>
                <p:nvPr/>
              </p:nvPicPr>
              <p:blipFill>
                <a:blip r:embed="rId71"/>
                <a:stretch>
                  <a:fillRect/>
                </a:stretch>
              </p:blipFill>
              <p:spPr>
                <a:xfrm>
                  <a:off x="8013643" y="4729226"/>
                  <a:ext cx="2318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88" name="Рукописный ввод 87">
                  <a:extLst>
                    <a:ext uri="{FF2B5EF4-FFF2-40B4-BE49-F238E27FC236}">
                      <a16:creationId xmlns:a16="http://schemas.microsoft.com/office/drawing/2014/main" id="{64DBC741-CE36-8E81-94E7-1E45E467FBC5}"/>
                    </a:ext>
                  </a:extLst>
                </p14:cNvPr>
                <p14:cNvContentPartPr/>
                <p14:nvPr/>
              </p14:nvContentPartPr>
              <p14:xfrm>
                <a:off x="8055043" y="4821386"/>
                <a:ext cx="220320" cy="45000"/>
              </p14:xfrm>
            </p:contentPart>
          </mc:Choice>
          <mc:Fallback xmlns="">
            <p:pic>
              <p:nvPicPr>
                <p:cNvPr id="88" name="Рукописный ввод 87">
                  <a:extLst>
                    <a:ext uri="{FF2B5EF4-FFF2-40B4-BE49-F238E27FC236}">
                      <a16:creationId xmlns:a16="http://schemas.microsoft.com/office/drawing/2014/main" id="{64DBC741-CE36-8E81-94E7-1E45E467FBC5}"/>
                    </a:ext>
                  </a:extLst>
                </p:cNvPr>
                <p:cNvPicPr/>
                <p:nvPr/>
              </p:nvPicPr>
              <p:blipFill>
                <a:blip r:embed="rId73"/>
                <a:stretch>
                  <a:fillRect/>
                </a:stretch>
              </p:blipFill>
              <p:spPr>
                <a:xfrm>
                  <a:off x="8046403" y="4812386"/>
                  <a:ext cx="2379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9" name="Рукописный ввод 88">
                  <a:extLst>
                    <a:ext uri="{FF2B5EF4-FFF2-40B4-BE49-F238E27FC236}">
                      <a16:creationId xmlns:a16="http://schemas.microsoft.com/office/drawing/2014/main" id="{71C13E66-9B67-3FF7-8E78-31CB5E500206}"/>
                    </a:ext>
                  </a:extLst>
                </p14:cNvPr>
                <p14:cNvContentPartPr/>
                <p14:nvPr/>
              </p14:nvContentPartPr>
              <p14:xfrm>
                <a:off x="8060803" y="4908866"/>
                <a:ext cx="227880" cy="49320"/>
              </p14:xfrm>
            </p:contentPart>
          </mc:Choice>
          <mc:Fallback xmlns="">
            <p:pic>
              <p:nvPicPr>
                <p:cNvPr id="89" name="Рукописный ввод 88">
                  <a:extLst>
                    <a:ext uri="{FF2B5EF4-FFF2-40B4-BE49-F238E27FC236}">
                      <a16:creationId xmlns:a16="http://schemas.microsoft.com/office/drawing/2014/main" id="{71C13E66-9B67-3FF7-8E78-31CB5E500206}"/>
                    </a:ext>
                  </a:extLst>
                </p:cNvPr>
                <p:cNvPicPr/>
                <p:nvPr/>
              </p:nvPicPr>
              <p:blipFill>
                <a:blip r:embed="rId75"/>
                <a:stretch>
                  <a:fillRect/>
                </a:stretch>
              </p:blipFill>
              <p:spPr>
                <a:xfrm>
                  <a:off x="8052163" y="4900226"/>
                  <a:ext cx="245520" cy="66960"/>
                </a:xfrm>
                <a:prstGeom prst="rect">
                  <a:avLst/>
                </a:prstGeom>
              </p:spPr>
            </p:pic>
          </mc:Fallback>
        </mc:AlternateContent>
      </p:grpSp>
      <p:grpSp>
        <p:nvGrpSpPr>
          <p:cNvPr id="96" name="Группа 95">
            <a:extLst>
              <a:ext uri="{FF2B5EF4-FFF2-40B4-BE49-F238E27FC236}">
                <a16:creationId xmlns:a16="http://schemas.microsoft.com/office/drawing/2014/main" id="{EE6B6CDA-15B8-6ABF-80A0-E975305ADA3D}"/>
              </a:ext>
            </a:extLst>
          </p:cNvPr>
          <p:cNvGrpSpPr/>
          <p:nvPr/>
        </p:nvGrpSpPr>
        <p:grpSpPr>
          <a:xfrm>
            <a:off x="9153043" y="4682786"/>
            <a:ext cx="763200" cy="711360"/>
            <a:chOff x="9153043" y="4682786"/>
            <a:chExt cx="763200" cy="711360"/>
          </a:xfrm>
        </p:grpSpPr>
        <mc:AlternateContent xmlns:mc="http://schemas.openxmlformats.org/markup-compatibility/2006" xmlns:p14="http://schemas.microsoft.com/office/powerpoint/2010/main">
          <mc:Choice Requires="p14">
            <p:contentPart p14:bwMode="auto" r:id="rId76">
              <p14:nvContentPartPr>
                <p14:cNvPr id="91" name="Рукописный ввод 90">
                  <a:extLst>
                    <a:ext uri="{FF2B5EF4-FFF2-40B4-BE49-F238E27FC236}">
                      <a16:creationId xmlns:a16="http://schemas.microsoft.com/office/drawing/2014/main" id="{6914F2E5-BBBB-FF19-60BF-C3A1970D13A2}"/>
                    </a:ext>
                  </a:extLst>
                </p14:cNvPr>
                <p14:cNvContentPartPr/>
                <p14:nvPr/>
              </p14:nvContentPartPr>
              <p14:xfrm>
                <a:off x="9372643" y="4682786"/>
                <a:ext cx="489960" cy="484200"/>
              </p14:xfrm>
            </p:contentPart>
          </mc:Choice>
          <mc:Fallback xmlns="">
            <p:pic>
              <p:nvPicPr>
                <p:cNvPr id="91" name="Рукописный ввод 90">
                  <a:extLst>
                    <a:ext uri="{FF2B5EF4-FFF2-40B4-BE49-F238E27FC236}">
                      <a16:creationId xmlns:a16="http://schemas.microsoft.com/office/drawing/2014/main" id="{6914F2E5-BBBB-FF19-60BF-C3A1970D13A2}"/>
                    </a:ext>
                  </a:extLst>
                </p:cNvPr>
                <p:cNvPicPr/>
                <p:nvPr/>
              </p:nvPicPr>
              <p:blipFill>
                <a:blip r:embed="rId77"/>
                <a:stretch>
                  <a:fillRect/>
                </a:stretch>
              </p:blipFill>
              <p:spPr>
                <a:xfrm>
                  <a:off x="9363643" y="4673786"/>
                  <a:ext cx="50760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2" name="Рукописный ввод 91">
                  <a:extLst>
                    <a:ext uri="{FF2B5EF4-FFF2-40B4-BE49-F238E27FC236}">
                      <a16:creationId xmlns:a16="http://schemas.microsoft.com/office/drawing/2014/main" id="{58927867-B34F-F658-730C-5821DE58CAC1}"/>
                    </a:ext>
                  </a:extLst>
                </p14:cNvPr>
                <p14:cNvContentPartPr/>
                <p14:nvPr/>
              </p14:nvContentPartPr>
              <p14:xfrm>
                <a:off x="9153043" y="5083466"/>
                <a:ext cx="763200" cy="310680"/>
              </p14:xfrm>
            </p:contentPart>
          </mc:Choice>
          <mc:Fallback xmlns="">
            <p:pic>
              <p:nvPicPr>
                <p:cNvPr id="92" name="Рукописный ввод 91">
                  <a:extLst>
                    <a:ext uri="{FF2B5EF4-FFF2-40B4-BE49-F238E27FC236}">
                      <a16:creationId xmlns:a16="http://schemas.microsoft.com/office/drawing/2014/main" id="{58927867-B34F-F658-730C-5821DE58CAC1}"/>
                    </a:ext>
                  </a:extLst>
                </p:cNvPr>
                <p:cNvPicPr/>
                <p:nvPr/>
              </p:nvPicPr>
              <p:blipFill>
                <a:blip r:embed="rId79"/>
                <a:stretch>
                  <a:fillRect/>
                </a:stretch>
              </p:blipFill>
              <p:spPr>
                <a:xfrm>
                  <a:off x="9144043" y="5074466"/>
                  <a:ext cx="78084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4" name="Рукописный ввод 93">
                  <a:extLst>
                    <a:ext uri="{FF2B5EF4-FFF2-40B4-BE49-F238E27FC236}">
                      <a16:creationId xmlns:a16="http://schemas.microsoft.com/office/drawing/2014/main" id="{503E7386-A2C7-C9C5-D9B8-D63930281D64}"/>
                    </a:ext>
                  </a:extLst>
                </p14:cNvPr>
                <p14:cNvContentPartPr/>
                <p14:nvPr/>
              </p14:nvContentPartPr>
              <p14:xfrm>
                <a:off x="9426643" y="5199746"/>
                <a:ext cx="295200" cy="63720"/>
              </p14:xfrm>
            </p:contentPart>
          </mc:Choice>
          <mc:Fallback xmlns="">
            <p:pic>
              <p:nvPicPr>
                <p:cNvPr id="94" name="Рукописный ввод 93">
                  <a:extLst>
                    <a:ext uri="{FF2B5EF4-FFF2-40B4-BE49-F238E27FC236}">
                      <a16:creationId xmlns:a16="http://schemas.microsoft.com/office/drawing/2014/main" id="{503E7386-A2C7-C9C5-D9B8-D63930281D64}"/>
                    </a:ext>
                  </a:extLst>
                </p:cNvPr>
                <p:cNvPicPr/>
                <p:nvPr/>
              </p:nvPicPr>
              <p:blipFill>
                <a:blip r:embed="rId81"/>
                <a:stretch>
                  <a:fillRect/>
                </a:stretch>
              </p:blipFill>
              <p:spPr>
                <a:xfrm>
                  <a:off x="9418003" y="5190746"/>
                  <a:ext cx="312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5" name="Рукописный ввод 94">
                  <a:extLst>
                    <a:ext uri="{FF2B5EF4-FFF2-40B4-BE49-F238E27FC236}">
                      <a16:creationId xmlns:a16="http://schemas.microsoft.com/office/drawing/2014/main" id="{EACCD473-A8B5-66EF-5720-02D687D46B75}"/>
                    </a:ext>
                  </a:extLst>
                </p14:cNvPr>
                <p14:cNvContentPartPr/>
                <p14:nvPr/>
              </p14:nvContentPartPr>
              <p14:xfrm>
                <a:off x="9454003" y="5257706"/>
                <a:ext cx="247320" cy="76680"/>
              </p14:xfrm>
            </p:contentPart>
          </mc:Choice>
          <mc:Fallback xmlns="">
            <p:pic>
              <p:nvPicPr>
                <p:cNvPr id="95" name="Рукописный ввод 94">
                  <a:extLst>
                    <a:ext uri="{FF2B5EF4-FFF2-40B4-BE49-F238E27FC236}">
                      <a16:creationId xmlns:a16="http://schemas.microsoft.com/office/drawing/2014/main" id="{EACCD473-A8B5-66EF-5720-02D687D46B75}"/>
                    </a:ext>
                  </a:extLst>
                </p:cNvPr>
                <p:cNvPicPr/>
                <p:nvPr/>
              </p:nvPicPr>
              <p:blipFill>
                <a:blip r:embed="rId83"/>
                <a:stretch>
                  <a:fillRect/>
                </a:stretch>
              </p:blipFill>
              <p:spPr>
                <a:xfrm>
                  <a:off x="9445003" y="5248706"/>
                  <a:ext cx="264960" cy="94320"/>
                </a:xfrm>
                <a:prstGeom prst="rect">
                  <a:avLst/>
                </a:prstGeom>
              </p:spPr>
            </p:pic>
          </mc:Fallback>
        </mc:AlternateContent>
      </p:grpSp>
      <p:grpSp>
        <p:nvGrpSpPr>
          <p:cNvPr id="101" name="Группа 100">
            <a:extLst>
              <a:ext uri="{FF2B5EF4-FFF2-40B4-BE49-F238E27FC236}">
                <a16:creationId xmlns:a16="http://schemas.microsoft.com/office/drawing/2014/main" id="{3E30138A-70AF-B791-F29B-BAF4EE470B5F}"/>
              </a:ext>
            </a:extLst>
          </p:cNvPr>
          <p:cNvGrpSpPr/>
          <p:nvPr/>
        </p:nvGrpSpPr>
        <p:grpSpPr>
          <a:xfrm>
            <a:off x="6226963" y="4737146"/>
            <a:ext cx="1006560" cy="1607760"/>
            <a:chOff x="6226963" y="4737146"/>
            <a:chExt cx="1006560" cy="1607760"/>
          </a:xfrm>
        </p:grpSpPr>
        <mc:AlternateContent xmlns:mc="http://schemas.openxmlformats.org/markup-compatibility/2006" xmlns:p14="http://schemas.microsoft.com/office/powerpoint/2010/main">
          <mc:Choice Requires="p14">
            <p:contentPart p14:bwMode="auto" r:id="rId84">
              <p14:nvContentPartPr>
                <p14:cNvPr id="97" name="Рукописный ввод 96">
                  <a:extLst>
                    <a:ext uri="{FF2B5EF4-FFF2-40B4-BE49-F238E27FC236}">
                      <a16:creationId xmlns:a16="http://schemas.microsoft.com/office/drawing/2014/main" id="{FBFC4D9D-2956-364F-D05F-B6A58702D820}"/>
                    </a:ext>
                  </a:extLst>
                </p14:cNvPr>
                <p14:cNvContentPartPr/>
                <p14:nvPr/>
              </p14:nvContentPartPr>
              <p14:xfrm>
                <a:off x="6226963" y="4737146"/>
                <a:ext cx="588960" cy="1187280"/>
              </p14:xfrm>
            </p:contentPart>
          </mc:Choice>
          <mc:Fallback xmlns="">
            <p:pic>
              <p:nvPicPr>
                <p:cNvPr id="97" name="Рукописный ввод 96">
                  <a:extLst>
                    <a:ext uri="{FF2B5EF4-FFF2-40B4-BE49-F238E27FC236}">
                      <a16:creationId xmlns:a16="http://schemas.microsoft.com/office/drawing/2014/main" id="{FBFC4D9D-2956-364F-D05F-B6A58702D820}"/>
                    </a:ext>
                  </a:extLst>
                </p:cNvPr>
                <p:cNvPicPr/>
                <p:nvPr/>
              </p:nvPicPr>
              <p:blipFill>
                <a:blip r:embed="rId85"/>
                <a:stretch>
                  <a:fillRect/>
                </a:stretch>
              </p:blipFill>
              <p:spPr>
                <a:xfrm>
                  <a:off x="6217963" y="4728146"/>
                  <a:ext cx="606600" cy="1204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8" name="Рукописный ввод 97">
                  <a:extLst>
                    <a:ext uri="{FF2B5EF4-FFF2-40B4-BE49-F238E27FC236}">
                      <a16:creationId xmlns:a16="http://schemas.microsoft.com/office/drawing/2014/main" id="{03AF8D75-0AC1-8485-D08E-D18E43D1439F}"/>
                    </a:ext>
                  </a:extLst>
                </p14:cNvPr>
                <p14:cNvContentPartPr/>
                <p14:nvPr/>
              </p14:nvContentPartPr>
              <p14:xfrm>
                <a:off x="6594163" y="5497826"/>
                <a:ext cx="281880" cy="371880"/>
              </p14:xfrm>
            </p:contentPart>
          </mc:Choice>
          <mc:Fallback xmlns="">
            <p:pic>
              <p:nvPicPr>
                <p:cNvPr id="98" name="Рукописный ввод 97">
                  <a:extLst>
                    <a:ext uri="{FF2B5EF4-FFF2-40B4-BE49-F238E27FC236}">
                      <a16:creationId xmlns:a16="http://schemas.microsoft.com/office/drawing/2014/main" id="{03AF8D75-0AC1-8485-D08E-D18E43D1439F}"/>
                    </a:ext>
                  </a:extLst>
                </p:cNvPr>
                <p:cNvPicPr/>
                <p:nvPr/>
              </p:nvPicPr>
              <p:blipFill>
                <a:blip r:embed="rId87"/>
                <a:stretch>
                  <a:fillRect/>
                </a:stretch>
              </p:blipFill>
              <p:spPr>
                <a:xfrm>
                  <a:off x="6585523" y="5488826"/>
                  <a:ext cx="29952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00" name="Рукописный ввод 99">
                  <a:extLst>
                    <a:ext uri="{FF2B5EF4-FFF2-40B4-BE49-F238E27FC236}">
                      <a16:creationId xmlns:a16="http://schemas.microsoft.com/office/drawing/2014/main" id="{D7C8C0B7-FEBA-EE01-EB74-B9D35C0F747D}"/>
                    </a:ext>
                  </a:extLst>
                </p14:cNvPr>
                <p14:cNvContentPartPr/>
                <p14:nvPr/>
              </p14:nvContentPartPr>
              <p14:xfrm>
                <a:off x="6742123" y="5541746"/>
                <a:ext cx="491400" cy="803160"/>
              </p14:xfrm>
            </p:contentPart>
          </mc:Choice>
          <mc:Fallback xmlns="">
            <p:pic>
              <p:nvPicPr>
                <p:cNvPr id="100" name="Рукописный ввод 99">
                  <a:extLst>
                    <a:ext uri="{FF2B5EF4-FFF2-40B4-BE49-F238E27FC236}">
                      <a16:creationId xmlns:a16="http://schemas.microsoft.com/office/drawing/2014/main" id="{D7C8C0B7-FEBA-EE01-EB74-B9D35C0F747D}"/>
                    </a:ext>
                  </a:extLst>
                </p:cNvPr>
                <p:cNvPicPr/>
                <p:nvPr/>
              </p:nvPicPr>
              <p:blipFill>
                <a:blip r:embed="rId89"/>
                <a:stretch>
                  <a:fillRect/>
                </a:stretch>
              </p:blipFill>
              <p:spPr>
                <a:xfrm>
                  <a:off x="6733123" y="5532746"/>
                  <a:ext cx="509040" cy="820800"/>
                </a:xfrm>
                <a:prstGeom prst="rect">
                  <a:avLst/>
                </a:prstGeom>
              </p:spPr>
            </p:pic>
          </mc:Fallback>
        </mc:AlternateContent>
      </p:grpSp>
    </p:spTree>
    <p:extLst>
      <p:ext uri="{BB962C8B-B14F-4D97-AF65-F5344CB8AC3E}">
        <p14:creationId xmlns:p14="http://schemas.microsoft.com/office/powerpoint/2010/main" val="1711971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352" y="188640"/>
            <a:ext cx="11377264" cy="1320800"/>
          </a:xfrm>
        </p:spPr>
        <p:txBody>
          <a:bodyPr>
            <a:normAutofit/>
          </a:bodyPr>
          <a:lstStyle/>
          <a:p>
            <a:r>
              <a:rPr lang="ru-RU" sz="3200" dirty="0"/>
              <a:t>Задание. Какое устройство используется в данной схеме сети?</a:t>
            </a:r>
          </a:p>
        </p:txBody>
      </p:sp>
      <p:pic>
        <p:nvPicPr>
          <p:cNvPr id="614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1476" y="1766888"/>
            <a:ext cx="7426933" cy="4415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39816" y="2636912"/>
            <a:ext cx="6336704" cy="461665"/>
          </a:xfrm>
          <a:prstGeom prst="rect">
            <a:avLst/>
          </a:prstGeom>
          <a:noFill/>
        </p:spPr>
        <p:txBody>
          <a:bodyPr wrap="square" rtlCol="0">
            <a:spAutoFit/>
          </a:bodyPr>
          <a:lstStyle/>
          <a:p>
            <a:r>
              <a:rPr lang="ru-RU" dirty="0"/>
              <a:t>Ответ: Маршрутизатор</a:t>
            </a:r>
          </a:p>
        </p:txBody>
      </p:sp>
    </p:spTree>
    <p:extLst>
      <p:ext uri="{BB962C8B-B14F-4D97-AF65-F5344CB8AC3E}">
        <p14:creationId xmlns:p14="http://schemas.microsoft.com/office/powerpoint/2010/main" val="3511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71464" y="1700808"/>
            <a:ext cx="9083160" cy="441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a:extLst>
              <a:ext uri="{FF2B5EF4-FFF2-40B4-BE49-F238E27FC236}">
                <a16:creationId xmlns:a16="http://schemas.microsoft.com/office/drawing/2014/main" id="{179E86DB-AE7A-696C-7919-AD4222167EB5}"/>
              </a:ext>
            </a:extLst>
          </p:cNvPr>
          <p:cNvSpPr txBox="1">
            <a:spLocks/>
          </p:cNvSpPr>
          <p:nvPr/>
        </p:nvSpPr>
        <p:spPr>
          <a:xfrm>
            <a:off x="263352" y="188640"/>
            <a:ext cx="11377264" cy="1320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200"/>
              <a:t>Задание. Какое устройство используется в данной схеме сети?</a:t>
            </a:r>
            <a:endParaRPr lang="ru-RU" sz="3200" dirty="0"/>
          </a:p>
        </p:txBody>
      </p:sp>
    </p:spTree>
    <p:extLst>
      <p:ext uri="{BB962C8B-B14F-4D97-AF65-F5344CB8AC3E}">
        <p14:creationId xmlns:p14="http://schemas.microsoft.com/office/powerpoint/2010/main" val="143618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9616" y="1628801"/>
            <a:ext cx="6408712" cy="505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a:extLst>
              <a:ext uri="{FF2B5EF4-FFF2-40B4-BE49-F238E27FC236}">
                <a16:creationId xmlns:a16="http://schemas.microsoft.com/office/drawing/2014/main" id="{8898D314-D258-79D1-B2A7-C2800E27BAD3}"/>
              </a:ext>
            </a:extLst>
          </p:cNvPr>
          <p:cNvSpPr>
            <a:spLocks noGrp="1"/>
          </p:cNvSpPr>
          <p:nvPr>
            <p:ph type="title"/>
          </p:nvPr>
        </p:nvSpPr>
        <p:spPr>
          <a:xfrm>
            <a:off x="263352" y="188640"/>
            <a:ext cx="11377264" cy="1320800"/>
          </a:xfrm>
        </p:spPr>
        <p:txBody>
          <a:bodyPr>
            <a:normAutofit/>
          </a:bodyPr>
          <a:lstStyle/>
          <a:p>
            <a:r>
              <a:rPr lang="ru-RU" sz="3200" dirty="0"/>
              <a:t>Задание. Какое устройство используется в данной схеме сети?</a:t>
            </a:r>
          </a:p>
        </p:txBody>
      </p:sp>
      <mc:AlternateContent xmlns:mc="http://schemas.openxmlformats.org/markup-compatibility/2006" xmlns:p14="http://schemas.microsoft.com/office/powerpoint/2010/main">
        <mc:Choice Requires="p14">
          <p:contentPart p14:bwMode="auto" r:id="rId3">
            <p14:nvContentPartPr>
              <p14:cNvPr id="2" name="Рукописный ввод 1">
                <a:extLst>
                  <a:ext uri="{FF2B5EF4-FFF2-40B4-BE49-F238E27FC236}">
                    <a16:creationId xmlns:a16="http://schemas.microsoft.com/office/drawing/2014/main" id="{02A3E85D-7660-89EE-2167-30C9B74109BD}"/>
                  </a:ext>
                </a:extLst>
              </p14:cNvPr>
              <p14:cNvContentPartPr/>
              <p14:nvPr/>
            </p14:nvContentPartPr>
            <p14:xfrm>
              <a:off x="5607403" y="2025266"/>
              <a:ext cx="339480" cy="734400"/>
            </p14:xfrm>
          </p:contentPart>
        </mc:Choice>
        <mc:Fallback xmlns="">
          <p:pic>
            <p:nvPicPr>
              <p:cNvPr id="2" name="Рукописный ввод 1">
                <a:extLst>
                  <a:ext uri="{FF2B5EF4-FFF2-40B4-BE49-F238E27FC236}">
                    <a16:creationId xmlns:a16="http://schemas.microsoft.com/office/drawing/2014/main" id="{02A3E85D-7660-89EE-2167-30C9B74109BD}"/>
                  </a:ext>
                </a:extLst>
              </p:cNvPr>
              <p:cNvPicPr/>
              <p:nvPr/>
            </p:nvPicPr>
            <p:blipFill>
              <a:blip r:embed="rId4"/>
              <a:stretch>
                <a:fillRect/>
              </a:stretch>
            </p:blipFill>
            <p:spPr>
              <a:xfrm>
                <a:off x="5598403" y="2016266"/>
                <a:ext cx="357120" cy="752040"/>
              </a:xfrm>
              <a:prstGeom prst="rect">
                <a:avLst/>
              </a:prstGeom>
            </p:spPr>
          </p:pic>
        </mc:Fallback>
      </mc:AlternateContent>
      <p:grpSp>
        <p:nvGrpSpPr>
          <p:cNvPr id="12" name="Группа 11">
            <a:extLst>
              <a:ext uri="{FF2B5EF4-FFF2-40B4-BE49-F238E27FC236}">
                <a16:creationId xmlns:a16="http://schemas.microsoft.com/office/drawing/2014/main" id="{E94FA5A2-4DA5-87AB-C3AC-9908BD5D2F1B}"/>
              </a:ext>
            </a:extLst>
          </p:cNvPr>
          <p:cNvGrpSpPr/>
          <p:nvPr/>
        </p:nvGrpSpPr>
        <p:grpSpPr>
          <a:xfrm>
            <a:off x="4531174" y="1201565"/>
            <a:ext cx="1424160" cy="1408680"/>
            <a:chOff x="4470883" y="1227866"/>
            <a:chExt cx="1424160" cy="1408680"/>
          </a:xfrm>
        </p:grpSpPr>
        <mc:AlternateContent xmlns:mc="http://schemas.openxmlformats.org/markup-compatibility/2006" xmlns:p14="http://schemas.microsoft.com/office/powerpoint/2010/main">
          <mc:Choice Requires="p14">
            <p:contentPart p14:bwMode="auto" r:id="rId5">
              <p14:nvContentPartPr>
                <p14:cNvPr id="3" name="Рукописный ввод 2">
                  <a:extLst>
                    <a:ext uri="{FF2B5EF4-FFF2-40B4-BE49-F238E27FC236}">
                      <a16:creationId xmlns:a16="http://schemas.microsoft.com/office/drawing/2014/main" id="{E5FDB840-107D-C4A7-9E99-C9E53BE62752}"/>
                    </a:ext>
                  </a:extLst>
                </p14:cNvPr>
                <p14:cNvContentPartPr/>
                <p14:nvPr/>
              </p14:nvContentPartPr>
              <p14:xfrm>
                <a:off x="4470883" y="1515146"/>
                <a:ext cx="801000" cy="1121400"/>
              </p14:xfrm>
            </p:contentPart>
          </mc:Choice>
          <mc:Fallback xmlns="">
            <p:pic>
              <p:nvPicPr>
                <p:cNvPr id="3" name="Рукописный ввод 2">
                  <a:extLst>
                    <a:ext uri="{FF2B5EF4-FFF2-40B4-BE49-F238E27FC236}">
                      <a16:creationId xmlns:a16="http://schemas.microsoft.com/office/drawing/2014/main" id="{E5FDB840-107D-C4A7-9E99-C9E53BE62752}"/>
                    </a:ext>
                  </a:extLst>
                </p:cNvPr>
                <p:cNvPicPr/>
                <p:nvPr/>
              </p:nvPicPr>
              <p:blipFill>
                <a:blip r:embed="rId6"/>
                <a:stretch>
                  <a:fillRect/>
                </a:stretch>
              </p:blipFill>
              <p:spPr>
                <a:xfrm>
                  <a:off x="4461883" y="1506506"/>
                  <a:ext cx="818640" cy="1139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Рукописный ввод 4">
                  <a:extLst>
                    <a:ext uri="{FF2B5EF4-FFF2-40B4-BE49-F238E27FC236}">
                      <a16:creationId xmlns:a16="http://schemas.microsoft.com/office/drawing/2014/main" id="{9BB47EBA-F372-A058-B41A-3012E052077C}"/>
                    </a:ext>
                  </a:extLst>
                </p14:cNvPr>
                <p14:cNvContentPartPr/>
                <p14:nvPr/>
              </p14:nvContentPartPr>
              <p14:xfrm>
                <a:off x="5195923" y="1469426"/>
                <a:ext cx="243360" cy="271080"/>
              </p14:xfrm>
            </p:contentPart>
          </mc:Choice>
          <mc:Fallback xmlns="">
            <p:pic>
              <p:nvPicPr>
                <p:cNvPr id="5" name="Рукописный ввод 4">
                  <a:extLst>
                    <a:ext uri="{FF2B5EF4-FFF2-40B4-BE49-F238E27FC236}">
                      <a16:creationId xmlns:a16="http://schemas.microsoft.com/office/drawing/2014/main" id="{9BB47EBA-F372-A058-B41A-3012E052077C}"/>
                    </a:ext>
                  </a:extLst>
                </p:cNvPr>
                <p:cNvPicPr/>
                <p:nvPr/>
              </p:nvPicPr>
              <p:blipFill>
                <a:blip r:embed="rId8"/>
                <a:stretch>
                  <a:fillRect/>
                </a:stretch>
              </p:blipFill>
              <p:spPr>
                <a:xfrm>
                  <a:off x="5187283" y="1460786"/>
                  <a:ext cx="2610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Рукописный ввод 6">
                  <a:extLst>
                    <a:ext uri="{FF2B5EF4-FFF2-40B4-BE49-F238E27FC236}">
                      <a16:creationId xmlns:a16="http://schemas.microsoft.com/office/drawing/2014/main" id="{B44C853C-8582-03FC-19B6-E74434EE6B58}"/>
                    </a:ext>
                  </a:extLst>
                </p14:cNvPr>
                <p14:cNvContentPartPr/>
                <p14:nvPr/>
              </p14:nvContentPartPr>
              <p14:xfrm>
                <a:off x="5529643" y="1382306"/>
                <a:ext cx="119520" cy="221040"/>
              </p14:xfrm>
            </p:contentPart>
          </mc:Choice>
          <mc:Fallback xmlns="">
            <p:pic>
              <p:nvPicPr>
                <p:cNvPr id="7" name="Рукописный ввод 6">
                  <a:extLst>
                    <a:ext uri="{FF2B5EF4-FFF2-40B4-BE49-F238E27FC236}">
                      <a16:creationId xmlns:a16="http://schemas.microsoft.com/office/drawing/2014/main" id="{B44C853C-8582-03FC-19B6-E74434EE6B58}"/>
                    </a:ext>
                  </a:extLst>
                </p:cNvPr>
                <p:cNvPicPr/>
                <p:nvPr/>
              </p:nvPicPr>
              <p:blipFill>
                <a:blip r:embed="rId10"/>
                <a:stretch>
                  <a:fillRect/>
                </a:stretch>
              </p:blipFill>
              <p:spPr>
                <a:xfrm>
                  <a:off x="5521003" y="1373666"/>
                  <a:ext cx="137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Рукописный ввод 7">
                  <a:extLst>
                    <a:ext uri="{FF2B5EF4-FFF2-40B4-BE49-F238E27FC236}">
                      <a16:creationId xmlns:a16="http://schemas.microsoft.com/office/drawing/2014/main" id="{E1D277D0-ECA9-CB5B-BBA0-6DE5E5DBB478}"/>
                    </a:ext>
                  </a:extLst>
                </p14:cNvPr>
                <p14:cNvContentPartPr/>
                <p14:nvPr/>
              </p14:nvContentPartPr>
              <p14:xfrm>
                <a:off x="5456563" y="1425866"/>
                <a:ext cx="220680" cy="290520"/>
              </p14:xfrm>
            </p:contentPart>
          </mc:Choice>
          <mc:Fallback xmlns="">
            <p:pic>
              <p:nvPicPr>
                <p:cNvPr id="8" name="Рукописный ввод 7">
                  <a:extLst>
                    <a:ext uri="{FF2B5EF4-FFF2-40B4-BE49-F238E27FC236}">
                      <a16:creationId xmlns:a16="http://schemas.microsoft.com/office/drawing/2014/main" id="{E1D277D0-ECA9-CB5B-BBA0-6DE5E5DBB478}"/>
                    </a:ext>
                  </a:extLst>
                </p:cNvPr>
                <p:cNvPicPr/>
                <p:nvPr/>
              </p:nvPicPr>
              <p:blipFill>
                <a:blip r:embed="rId12"/>
                <a:stretch>
                  <a:fillRect/>
                </a:stretch>
              </p:blipFill>
              <p:spPr>
                <a:xfrm>
                  <a:off x="5447563" y="1417226"/>
                  <a:ext cx="23832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Рукописный ввод 9">
                  <a:extLst>
                    <a:ext uri="{FF2B5EF4-FFF2-40B4-BE49-F238E27FC236}">
                      <a16:creationId xmlns:a16="http://schemas.microsoft.com/office/drawing/2014/main" id="{D6C96A04-762C-B202-ADF3-95BB97BC5B3D}"/>
                    </a:ext>
                  </a:extLst>
                </p14:cNvPr>
                <p14:cNvContentPartPr/>
                <p14:nvPr/>
              </p14:nvContentPartPr>
              <p14:xfrm>
                <a:off x="5523883" y="1227866"/>
                <a:ext cx="324720" cy="891360"/>
              </p14:xfrm>
            </p:contentPart>
          </mc:Choice>
          <mc:Fallback xmlns="">
            <p:pic>
              <p:nvPicPr>
                <p:cNvPr id="10" name="Рукописный ввод 9">
                  <a:extLst>
                    <a:ext uri="{FF2B5EF4-FFF2-40B4-BE49-F238E27FC236}">
                      <a16:creationId xmlns:a16="http://schemas.microsoft.com/office/drawing/2014/main" id="{D6C96A04-762C-B202-ADF3-95BB97BC5B3D}"/>
                    </a:ext>
                  </a:extLst>
                </p:cNvPr>
                <p:cNvPicPr/>
                <p:nvPr/>
              </p:nvPicPr>
              <p:blipFill>
                <a:blip r:embed="rId14"/>
                <a:stretch>
                  <a:fillRect/>
                </a:stretch>
              </p:blipFill>
              <p:spPr>
                <a:xfrm>
                  <a:off x="5514883" y="1219226"/>
                  <a:ext cx="342360" cy="90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Рукописный ввод 10">
                  <a:extLst>
                    <a:ext uri="{FF2B5EF4-FFF2-40B4-BE49-F238E27FC236}">
                      <a16:creationId xmlns:a16="http://schemas.microsoft.com/office/drawing/2014/main" id="{E7FA89C0-EFDF-46FF-4835-3AC5604C9A51}"/>
                    </a:ext>
                  </a:extLst>
                </p14:cNvPr>
                <p14:cNvContentPartPr/>
                <p14:nvPr/>
              </p14:nvContentPartPr>
              <p14:xfrm>
                <a:off x="4686163" y="1644386"/>
                <a:ext cx="1208880" cy="864720"/>
              </p14:xfrm>
            </p:contentPart>
          </mc:Choice>
          <mc:Fallback xmlns="">
            <p:pic>
              <p:nvPicPr>
                <p:cNvPr id="11" name="Рукописный ввод 10">
                  <a:extLst>
                    <a:ext uri="{FF2B5EF4-FFF2-40B4-BE49-F238E27FC236}">
                      <a16:creationId xmlns:a16="http://schemas.microsoft.com/office/drawing/2014/main" id="{E7FA89C0-EFDF-46FF-4835-3AC5604C9A51}"/>
                    </a:ext>
                  </a:extLst>
                </p:cNvPr>
                <p:cNvPicPr/>
                <p:nvPr/>
              </p:nvPicPr>
              <p:blipFill>
                <a:blip r:embed="rId16"/>
                <a:stretch>
                  <a:fillRect/>
                </a:stretch>
              </p:blipFill>
              <p:spPr>
                <a:xfrm>
                  <a:off x="4677523" y="1635386"/>
                  <a:ext cx="1226520" cy="882360"/>
                </a:xfrm>
                <a:prstGeom prst="rect">
                  <a:avLst/>
                </a:prstGeom>
              </p:spPr>
            </p:pic>
          </mc:Fallback>
        </mc:AlternateContent>
      </p:grpSp>
    </p:spTree>
    <p:extLst>
      <p:ext uri="{BB962C8B-B14F-4D97-AF65-F5344CB8AC3E}">
        <p14:creationId xmlns:p14="http://schemas.microsoft.com/office/powerpoint/2010/main" val="6252651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9295" y="188640"/>
            <a:ext cx="10729192" cy="715963"/>
          </a:xfrm>
        </p:spPr>
        <p:txBody>
          <a:bodyPr>
            <a:normAutofit fontScale="90000"/>
          </a:bodyPr>
          <a:lstStyle/>
          <a:p>
            <a:r>
              <a:rPr lang="ru-RU" dirty="0"/>
              <a:t>Что является сервером в компьютерной сети?</a:t>
            </a:r>
          </a:p>
        </p:txBody>
      </p:sp>
      <p:sp>
        <p:nvSpPr>
          <p:cNvPr id="3" name="Объект 2"/>
          <p:cNvSpPr>
            <a:spLocks noGrp="1"/>
          </p:cNvSpPr>
          <p:nvPr>
            <p:ph sz="quarter" idx="13"/>
          </p:nvPr>
        </p:nvSpPr>
        <p:spPr>
          <a:xfrm>
            <a:off x="669295" y="1124744"/>
            <a:ext cx="10010294" cy="3474720"/>
          </a:xfrm>
        </p:spPr>
        <p:txBody>
          <a:bodyPr/>
          <a:lstStyle/>
          <a:p>
            <a:r>
              <a:rPr lang="ru-RU" dirty="0"/>
              <a:t>Что-то, что управляет сетью</a:t>
            </a:r>
            <a:endParaRPr lang="en-US" dirty="0"/>
          </a:p>
          <a:p>
            <a:r>
              <a:rPr lang="ru-RU" dirty="0"/>
              <a:t>Имя для большого количества компьютерных кабелей</a:t>
            </a:r>
            <a:endParaRPr lang="en-US" dirty="0"/>
          </a:p>
          <a:p>
            <a:r>
              <a:rPr lang="ru-RU" dirty="0"/>
              <a:t>Мощный компьютер, который предоставляет сервис по централизованному хранению данных</a:t>
            </a:r>
            <a:endParaRPr lang="en-US" dirty="0"/>
          </a:p>
        </p:txBody>
      </p:sp>
      <p:sp>
        <p:nvSpPr>
          <p:cNvPr id="4" name="Заголовок 1">
            <a:extLst>
              <a:ext uri="{FF2B5EF4-FFF2-40B4-BE49-F238E27FC236}">
                <a16:creationId xmlns:a16="http://schemas.microsoft.com/office/drawing/2014/main" id="{5FFEC535-6A5D-97E4-022D-C62E02E12C54}"/>
              </a:ext>
            </a:extLst>
          </p:cNvPr>
          <p:cNvSpPr txBox="1">
            <a:spLocks/>
          </p:cNvSpPr>
          <p:nvPr/>
        </p:nvSpPr>
        <p:spPr>
          <a:xfrm>
            <a:off x="551384" y="349404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a:t>Какие три основные топологии сети?</a:t>
            </a:r>
            <a:br>
              <a:rPr lang="en-US"/>
            </a:br>
            <a:endParaRPr lang="ru-RU" dirty="0"/>
          </a:p>
        </p:txBody>
      </p:sp>
      <p:sp>
        <p:nvSpPr>
          <p:cNvPr id="5" name="Объект 2">
            <a:extLst>
              <a:ext uri="{FF2B5EF4-FFF2-40B4-BE49-F238E27FC236}">
                <a16:creationId xmlns:a16="http://schemas.microsoft.com/office/drawing/2014/main" id="{90488134-CD5A-BC74-4AE5-2CD3E2A2849F}"/>
              </a:ext>
            </a:extLst>
          </p:cNvPr>
          <p:cNvSpPr txBox="1">
            <a:spLocks/>
          </p:cNvSpPr>
          <p:nvPr/>
        </p:nvSpPr>
        <p:spPr>
          <a:xfrm>
            <a:off x="669295" y="4599464"/>
            <a:ext cx="8534400" cy="145153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a:t>Вагон, кольцо, звезда</a:t>
            </a:r>
            <a:endParaRPr lang="en-US" dirty="0"/>
          </a:p>
          <a:p>
            <a:r>
              <a:rPr lang="ru-RU" dirty="0"/>
              <a:t>Шина, квадрат, звезда</a:t>
            </a:r>
            <a:endParaRPr lang="en-US" dirty="0"/>
          </a:p>
          <a:p>
            <a:r>
              <a:rPr lang="ru-RU" dirty="0"/>
              <a:t>Шина, звезда, кольцо</a:t>
            </a:r>
            <a:endParaRPr lang="en-US" dirty="0"/>
          </a:p>
          <a:p>
            <a:pPr marL="0" indent="0">
              <a:buFont typeface="Arial" panose="020B0604020202020204" pitchFamily="34" charset="0"/>
              <a:buNone/>
            </a:pPr>
            <a:endParaRPr lang="ru-RU" dirty="0"/>
          </a:p>
        </p:txBody>
      </p:sp>
    </p:spTree>
    <p:extLst>
      <p:ext uri="{BB962C8B-B14F-4D97-AF65-F5344CB8AC3E}">
        <p14:creationId xmlns:p14="http://schemas.microsoft.com/office/powerpoint/2010/main" val="2865628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6632"/>
            <a:ext cx="11712624" cy="923330"/>
          </a:xfrm>
          <a:prstGeom prst="rect">
            <a:avLst/>
          </a:prstGeom>
          <a:noFill/>
        </p:spPr>
        <p:txBody>
          <a:bodyPr wrap="square" rtlCol="0">
            <a:spAutoFit/>
          </a:bodyPr>
          <a:lstStyle/>
          <a:p>
            <a:pPr algn="r"/>
            <a:r>
              <a:rPr lang="kk-KZ" sz="5400" dirty="0"/>
              <a:t>Маршрутизация. Сетевые протоколы.</a:t>
            </a:r>
            <a:endParaRPr lang="ru-RU" sz="5400" b="1"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F00109E2-4A85-9F28-70A5-047B5AA9BF5D}"/>
              </a:ext>
            </a:extLst>
          </p:cNvPr>
          <p:cNvSpPr txBox="1"/>
          <p:nvPr/>
        </p:nvSpPr>
        <p:spPr>
          <a:xfrm>
            <a:off x="623392" y="1268760"/>
            <a:ext cx="10729192" cy="4770537"/>
          </a:xfrm>
          <a:prstGeom prst="rect">
            <a:avLst/>
          </a:prstGeom>
          <a:noFill/>
        </p:spPr>
        <p:txBody>
          <a:bodyPr wrap="square" rtlCol="0">
            <a:spAutoFit/>
          </a:bodyPr>
          <a:lstStyle/>
          <a:p>
            <a:pPr algn="just"/>
            <a:r>
              <a:rPr lang="ru-RU" sz="1600" b="1" dirty="0">
                <a:effectLst>
                  <a:outerShdw blurRad="38100" dist="38100" dir="2700000" algn="tl">
                    <a:srgbClr val="000000">
                      <a:alpha val="43137"/>
                    </a:srgbClr>
                  </a:outerShdw>
                </a:effectLst>
              </a:rPr>
              <a:t>TCP/IP  (англ. </a:t>
            </a:r>
            <a:r>
              <a:rPr lang="ru-RU" sz="1600" b="1" dirty="0" err="1">
                <a:effectLst>
                  <a:outerShdw blurRad="38100" dist="38100" dir="2700000" algn="tl">
                    <a:srgbClr val="000000">
                      <a:alpha val="43137"/>
                    </a:srgbClr>
                  </a:outerShdw>
                </a:effectLst>
              </a:rPr>
              <a:t>Transmission</a:t>
            </a:r>
            <a:r>
              <a:rPr lang="ru-RU" sz="1600" b="1" dirty="0">
                <a:effectLst>
                  <a:outerShdw blurRad="38100" dist="38100" dir="2700000" algn="tl">
                    <a:srgbClr val="000000">
                      <a:alpha val="43137"/>
                    </a:srgbClr>
                  </a:outerShdw>
                </a:effectLst>
              </a:rPr>
              <a:t> </a:t>
            </a:r>
            <a:r>
              <a:rPr lang="ru-RU" sz="1600" b="1" dirty="0" err="1">
                <a:effectLst>
                  <a:outerShdw blurRad="38100" dist="38100" dir="2700000" algn="tl">
                    <a:srgbClr val="000000">
                      <a:alpha val="43137"/>
                    </a:srgbClr>
                  </a:outerShdw>
                </a:effectLst>
              </a:rPr>
              <a:t>Control</a:t>
            </a:r>
            <a:r>
              <a:rPr lang="ru-RU" sz="1600" b="1" dirty="0">
                <a:effectLst>
                  <a:outerShdw blurRad="38100" dist="38100" dir="2700000" algn="tl">
                    <a:srgbClr val="000000">
                      <a:alpha val="43137"/>
                    </a:srgbClr>
                  </a:outerShdw>
                </a:effectLst>
              </a:rPr>
              <a:t> </a:t>
            </a:r>
            <a:r>
              <a:rPr lang="ru-RU" sz="1600" b="1" dirty="0" err="1">
                <a:effectLst>
                  <a:outerShdw blurRad="38100" dist="38100" dir="2700000" algn="tl">
                    <a:srgbClr val="000000">
                      <a:alpha val="43137"/>
                    </a:srgbClr>
                  </a:outerShdw>
                </a:effectLst>
              </a:rPr>
              <a:t>Protocol</a:t>
            </a:r>
            <a:r>
              <a:rPr lang="ru-RU" sz="1600" b="1" dirty="0">
                <a:effectLst>
                  <a:outerShdw blurRad="38100" dist="38100" dir="2700000" algn="tl">
                    <a:srgbClr val="000000">
                      <a:alpha val="43137"/>
                    </a:srgbClr>
                  </a:outerShdw>
                </a:effectLst>
              </a:rPr>
              <a:t>) и IP (англ. </a:t>
            </a:r>
            <a:r>
              <a:rPr lang="ru-RU" sz="1600" b="1" dirty="0" err="1">
                <a:effectLst>
                  <a:outerShdw blurRad="38100" dist="38100" dir="2700000" algn="tl">
                    <a:srgbClr val="000000">
                      <a:alpha val="43137"/>
                    </a:srgbClr>
                  </a:outerShdw>
                </a:effectLst>
              </a:rPr>
              <a:t>Internet</a:t>
            </a:r>
            <a:r>
              <a:rPr lang="ru-RU" sz="1600" b="1" dirty="0">
                <a:effectLst>
                  <a:outerShdw blurRad="38100" dist="38100" dir="2700000" algn="tl">
                    <a:srgbClr val="000000">
                      <a:alpha val="43137"/>
                    </a:srgbClr>
                  </a:outerShdw>
                </a:effectLst>
              </a:rPr>
              <a:t> </a:t>
            </a:r>
            <a:r>
              <a:rPr lang="ru-RU" sz="1600" b="1" dirty="0" err="1">
                <a:effectLst>
                  <a:outerShdw blurRad="38100" dist="38100" dir="2700000" algn="tl">
                    <a:srgbClr val="000000">
                      <a:alpha val="43137"/>
                    </a:srgbClr>
                  </a:outerShdw>
                </a:effectLst>
              </a:rPr>
              <a:t>Protocol</a:t>
            </a:r>
            <a:r>
              <a:rPr lang="ru-RU" sz="1600" b="1" dirty="0">
                <a:effectLst>
                  <a:outerShdw blurRad="38100" dist="38100" dir="2700000" algn="tl">
                    <a:srgbClr val="000000">
                      <a:alpha val="43137"/>
                    </a:srgbClr>
                  </a:outerShdw>
                </a:effectLst>
              </a:rPr>
              <a:t>)</a:t>
            </a:r>
          </a:p>
          <a:p>
            <a:pPr algn="just"/>
            <a:r>
              <a:rPr lang="ru-RU" sz="1600" b="1" i="1" dirty="0">
                <a:solidFill>
                  <a:srgbClr val="FF0000"/>
                </a:solidFill>
                <a:effectLst>
                  <a:outerShdw blurRad="38100" dist="38100" dir="2700000" algn="tl">
                    <a:srgbClr val="000000">
                      <a:alpha val="43137"/>
                    </a:srgbClr>
                  </a:outerShdw>
                </a:effectLst>
              </a:rPr>
              <a:t>набор протоколов передачи данных</a:t>
            </a:r>
          </a:p>
          <a:p>
            <a:pPr algn="just"/>
            <a:endParaRPr lang="ru-RU" sz="1600" b="1" i="1" dirty="0">
              <a:solidFill>
                <a:srgbClr val="FF0000"/>
              </a:solidFill>
              <a:effectLst>
                <a:outerShdw blurRad="38100" dist="38100" dir="2700000" algn="tl">
                  <a:srgbClr val="000000">
                    <a:alpha val="43137"/>
                  </a:srgbClr>
                </a:outerShdw>
              </a:effectLst>
            </a:endParaRPr>
          </a:p>
          <a:p>
            <a:pPr algn="just"/>
            <a:r>
              <a:rPr lang="ru-RU" sz="1600" b="1" dirty="0">
                <a:effectLst>
                  <a:outerShdw blurRad="38100" dist="38100" dir="2700000" algn="tl">
                    <a:srgbClr val="000000">
                      <a:alpha val="43137"/>
                    </a:srgbClr>
                  </a:outerShdw>
                </a:effectLst>
              </a:rPr>
              <a:t>HTTP (англ. </a:t>
            </a:r>
            <a:r>
              <a:rPr lang="ru-RU" sz="1600" b="1" dirty="0" err="1">
                <a:effectLst>
                  <a:outerShdw blurRad="38100" dist="38100" dir="2700000" algn="tl">
                    <a:srgbClr val="000000">
                      <a:alpha val="43137"/>
                    </a:srgbClr>
                  </a:outerShdw>
                </a:effectLst>
              </a:rPr>
              <a:t>Hyper</a:t>
            </a:r>
            <a:r>
              <a:rPr lang="ru-RU" sz="1600" b="1" dirty="0">
                <a:effectLst>
                  <a:outerShdw blurRad="38100" dist="38100" dir="2700000" algn="tl">
                    <a:srgbClr val="000000">
                      <a:alpha val="43137"/>
                    </a:srgbClr>
                  </a:outerShdw>
                </a:effectLst>
              </a:rPr>
              <a:t> </a:t>
            </a:r>
            <a:r>
              <a:rPr lang="ru-RU" sz="1600" b="1" dirty="0" err="1">
                <a:effectLst>
                  <a:outerShdw blurRad="38100" dist="38100" dir="2700000" algn="tl">
                    <a:srgbClr val="000000">
                      <a:alpha val="43137"/>
                    </a:srgbClr>
                  </a:outerShdw>
                </a:effectLst>
              </a:rPr>
              <a:t>Text</a:t>
            </a:r>
            <a:r>
              <a:rPr lang="ru-RU" sz="1600" b="1" dirty="0">
                <a:effectLst>
                  <a:outerShdw blurRad="38100" dist="38100" dir="2700000" algn="tl">
                    <a:srgbClr val="000000">
                      <a:alpha val="43137"/>
                    </a:srgbClr>
                  </a:outerShdw>
                </a:effectLst>
              </a:rPr>
              <a:t> </a:t>
            </a:r>
            <a:r>
              <a:rPr lang="ru-RU" sz="1600" b="1" dirty="0" err="1">
                <a:effectLst>
                  <a:outerShdw blurRad="38100" dist="38100" dir="2700000" algn="tl">
                    <a:srgbClr val="000000">
                      <a:alpha val="43137"/>
                    </a:srgbClr>
                  </a:outerShdw>
                </a:effectLst>
              </a:rPr>
              <a:t>Transfer</a:t>
            </a:r>
            <a:r>
              <a:rPr lang="ru-RU" sz="1600" b="1" dirty="0">
                <a:effectLst>
                  <a:outerShdw blurRad="38100" dist="38100" dir="2700000" algn="tl">
                    <a:srgbClr val="000000">
                      <a:alpha val="43137"/>
                    </a:srgbClr>
                  </a:outerShdw>
                </a:effectLst>
              </a:rPr>
              <a:t> </a:t>
            </a:r>
            <a:r>
              <a:rPr lang="ru-RU" sz="1600" b="1" dirty="0" err="1">
                <a:effectLst>
                  <a:outerShdw blurRad="38100" dist="38100" dir="2700000" algn="tl">
                    <a:srgbClr val="000000">
                      <a:alpha val="43137"/>
                    </a:srgbClr>
                  </a:outerShdw>
                </a:effectLst>
              </a:rPr>
              <a:t>Protocol</a:t>
            </a:r>
            <a:r>
              <a:rPr lang="ru-RU" sz="1600" b="1" dirty="0">
                <a:effectLst>
                  <a:outerShdw blurRad="38100" dist="38100" dir="2700000" algn="tl">
                    <a:srgbClr val="000000">
                      <a:alpha val="43137"/>
                    </a:srgbClr>
                  </a:outerShdw>
                </a:effectLst>
              </a:rPr>
              <a:t>)</a:t>
            </a:r>
          </a:p>
          <a:p>
            <a:pPr algn="just"/>
            <a:r>
              <a:rPr lang="ru-RU" sz="1600" b="1" i="1" dirty="0">
                <a:solidFill>
                  <a:srgbClr val="FF0000"/>
                </a:solidFill>
                <a:effectLst>
                  <a:outerShdw blurRad="38100" dist="38100" dir="2700000" algn="tl">
                    <a:srgbClr val="000000">
                      <a:alpha val="43137"/>
                    </a:srgbClr>
                  </a:outerShdw>
                </a:effectLst>
              </a:rPr>
              <a:t>это протокол передачи гипертекста; используется при пересылке </a:t>
            </a:r>
            <a:r>
              <a:rPr lang="ru-RU" sz="1600" b="1" i="1" dirty="0" err="1">
                <a:solidFill>
                  <a:srgbClr val="FF0000"/>
                </a:solidFill>
                <a:effectLst>
                  <a:outerShdw blurRad="38100" dist="38100" dir="2700000" algn="tl">
                    <a:srgbClr val="000000">
                      <a:alpha val="43137"/>
                    </a:srgbClr>
                  </a:outerShdw>
                </a:effectLst>
              </a:rPr>
              <a:t>Web</a:t>
            </a:r>
            <a:r>
              <a:rPr lang="ru-RU" sz="1600" b="1" i="1" dirty="0">
                <a:solidFill>
                  <a:srgbClr val="FF0000"/>
                </a:solidFill>
                <a:effectLst>
                  <a:outerShdw blurRad="38100" dist="38100" dir="2700000" algn="tl">
                    <a:srgbClr val="000000">
                      <a:alpha val="43137"/>
                    </a:srgbClr>
                  </a:outerShdw>
                </a:effectLst>
              </a:rPr>
              <a:t>-страниц с одного компьютера на другой.</a:t>
            </a:r>
          </a:p>
          <a:p>
            <a:pPr algn="just"/>
            <a:endParaRPr lang="ru-RU" sz="1600" b="1" i="1" dirty="0">
              <a:solidFill>
                <a:srgbClr val="FF0000"/>
              </a:solidFill>
              <a:effectLst>
                <a:outerShdw blurRad="38100" dist="38100" dir="2700000" algn="tl">
                  <a:srgbClr val="000000">
                    <a:alpha val="43137"/>
                  </a:srgbClr>
                </a:outerShdw>
              </a:effectLst>
            </a:endParaRPr>
          </a:p>
          <a:p>
            <a:pPr algn="just"/>
            <a:r>
              <a:rPr lang="ru-RU" sz="1600" b="1" dirty="0">
                <a:effectLst>
                  <a:outerShdw blurRad="38100" dist="38100" dir="2700000" algn="tl">
                    <a:srgbClr val="000000">
                      <a:alpha val="43137"/>
                    </a:srgbClr>
                  </a:outerShdw>
                </a:effectLst>
              </a:rPr>
              <a:t>FTP (англ. </a:t>
            </a:r>
            <a:r>
              <a:rPr lang="ru-RU" sz="1600" b="1" dirty="0" err="1">
                <a:effectLst>
                  <a:outerShdw blurRad="38100" dist="38100" dir="2700000" algn="tl">
                    <a:srgbClr val="000000">
                      <a:alpha val="43137"/>
                    </a:srgbClr>
                  </a:outerShdw>
                </a:effectLst>
              </a:rPr>
              <a:t>File</a:t>
            </a:r>
            <a:r>
              <a:rPr lang="ru-RU" sz="1600" b="1" dirty="0">
                <a:effectLst>
                  <a:outerShdw blurRad="38100" dist="38100" dir="2700000" algn="tl">
                    <a:srgbClr val="000000">
                      <a:alpha val="43137"/>
                    </a:srgbClr>
                  </a:outerShdw>
                </a:effectLst>
              </a:rPr>
              <a:t> </a:t>
            </a:r>
            <a:r>
              <a:rPr lang="ru-RU" sz="1600" b="1" dirty="0" err="1">
                <a:effectLst>
                  <a:outerShdw blurRad="38100" dist="38100" dir="2700000" algn="tl">
                    <a:srgbClr val="000000">
                      <a:alpha val="43137"/>
                    </a:srgbClr>
                  </a:outerShdw>
                </a:effectLst>
              </a:rPr>
              <a:t>Transfer</a:t>
            </a:r>
            <a:r>
              <a:rPr lang="ru-RU" sz="1600" b="1" dirty="0">
                <a:effectLst>
                  <a:outerShdw blurRad="38100" dist="38100" dir="2700000" algn="tl">
                    <a:srgbClr val="000000">
                      <a:alpha val="43137"/>
                    </a:srgbClr>
                  </a:outerShdw>
                </a:effectLst>
              </a:rPr>
              <a:t> </a:t>
            </a:r>
            <a:r>
              <a:rPr lang="ru-RU" sz="1600" b="1" dirty="0" err="1">
                <a:effectLst>
                  <a:outerShdw blurRad="38100" dist="38100" dir="2700000" algn="tl">
                    <a:srgbClr val="000000">
                      <a:alpha val="43137"/>
                    </a:srgbClr>
                  </a:outerShdw>
                </a:effectLst>
              </a:rPr>
              <a:t>Protocol</a:t>
            </a:r>
            <a:r>
              <a:rPr lang="ru-RU" sz="1600" b="1" dirty="0">
                <a:effectLst>
                  <a:outerShdw blurRad="38100" dist="38100" dir="2700000" algn="tl">
                    <a:srgbClr val="000000">
                      <a:alpha val="43137"/>
                    </a:srgbClr>
                  </a:outerShdw>
                </a:effectLst>
              </a:rPr>
              <a:t>)</a:t>
            </a:r>
          </a:p>
          <a:p>
            <a:pPr algn="just"/>
            <a:r>
              <a:rPr lang="ru-RU" sz="1600" b="1" i="1" dirty="0">
                <a:solidFill>
                  <a:srgbClr val="FF0000"/>
                </a:solidFill>
                <a:effectLst>
                  <a:outerShdw blurRad="38100" dist="38100" dir="2700000" algn="tl">
                    <a:srgbClr val="000000">
                      <a:alpha val="43137"/>
                    </a:srgbClr>
                  </a:outerShdw>
                </a:effectLst>
              </a:rPr>
              <a:t>протокол передачи файлов со специального файлового сервера на компьютер пользователя. FTP дает возможность абоненту обмениваться двоичными и текстовыми файлами с любым компьютером сети. Установив связь с удаленным компьютером, пользователь может скопировать файл с удаленного компьютера на свой или скопировать файл со своего компьютера на удаленный.</a:t>
            </a:r>
          </a:p>
          <a:p>
            <a:pPr algn="just"/>
            <a:endParaRPr lang="ru-RU" sz="1600" b="1" i="1" dirty="0">
              <a:solidFill>
                <a:srgbClr val="FF0000"/>
              </a:solidFill>
              <a:effectLst>
                <a:outerShdw blurRad="38100" dist="38100" dir="2700000" algn="tl">
                  <a:srgbClr val="000000">
                    <a:alpha val="43137"/>
                  </a:srgbClr>
                </a:outerShdw>
              </a:effectLst>
            </a:endParaRPr>
          </a:p>
          <a:p>
            <a:pPr algn="just"/>
            <a:r>
              <a:rPr lang="ru-RU" sz="1600" b="1" dirty="0">
                <a:effectLst>
                  <a:outerShdw blurRad="38100" dist="38100" dir="2700000" algn="tl">
                    <a:srgbClr val="000000">
                      <a:alpha val="43137"/>
                    </a:srgbClr>
                  </a:outerShdw>
                </a:effectLst>
              </a:rPr>
              <a:t>POP (англ. </a:t>
            </a:r>
            <a:r>
              <a:rPr lang="ru-RU" sz="1600" b="1" dirty="0" err="1">
                <a:effectLst>
                  <a:outerShdw blurRad="38100" dist="38100" dir="2700000" algn="tl">
                    <a:srgbClr val="000000">
                      <a:alpha val="43137"/>
                    </a:srgbClr>
                  </a:outerShdw>
                </a:effectLst>
              </a:rPr>
              <a:t>Post</a:t>
            </a:r>
            <a:r>
              <a:rPr lang="ru-RU" sz="1600" b="1" dirty="0">
                <a:effectLst>
                  <a:outerShdw blurRad="38100" dist="38100" dir="2700000" algn="tl">
                    <a:srgbClr val="000000">
                      <a:alpha val="43137"/>
                    </a:srgbClr>
                  </a:outerShdw>
                </a:effectLst>
              </a:rPr>
              <a:t> </a:t>
            </a:r>
            <a:r>
              <a:rPr lang="ru-RU" sz="1600" b="1" dirty="0" err="1">
                <a:effectLst>
                  <a:outerShdw blurRad="38100" dist="38100" dir="2700000" algn="tl">
                    <a:srgbClr val="000000">
                      <a:alpha val="43137"/>
                    </a:srgbClr>
                  </a:outerShdw>
                </a:effectLst>
              </a:rPr>
              <a:t>Office</a:t>
            </a:r>
            <a:r>
              <a:rPr lang="ru-RU" sz="1600" b="1" dirty="0">
                <a:effectLst>
                  <a:outerShdw blurRad="38100" dist="38100" dir="2700000" algn="tl">
                    <a:srgbClr val="000000">
                      <a:alpha val="43137"/>
                    </a:srgbClr>
                  </a:outerShdw>
                </a:effectLst>
              </a:rPr>
              <a:t> </a:t>
            </a:r>
            <a:r>
              <a:rPr lang="ru-RU" sz="1600" b="1" dirty="0" err="1">
                <a:effectLst>
                  <a:outerShdw blurRad="38100" dist="38100" dir="2700000" algn="tl">
                    <a:srgbClr val="000000">
                      <a:alpha val="43137"/>
                    </a:srgbClr>
                  </a:outerShdw>
                </a:effectLst>
              </a:rPr>
              <a:t>Protocol</a:t>
            </a:r>
            <a:r>
              <a:rPr lang="ru-RU" sz="1600" b="1" dirty="0">
                <a:effectLst>
                  <a:outerShdw blurRad="38100" dist="38100" dir="2700000" algn="tl">
                    <a:srgbClr val="000000">
                      <a:alpha val="43137"/>
                    </a:srgbClr>
                  </a:outerShdw>
                </a:effectLst>
              </a:rPr>
              <a:t>)</a:t>
            </a:r>
          </a:p>
          <a:p>
            <a:pPr algn="just"/>
            <a:r>
              <a:rPr lang="ru-RU" sz="1600" b="1" i="1" dirty="0">
                <a:solidFill>
                  <a:srgbClr val="FF0000"/>
                </a:solidFill>
                <a:effectLst>
                  <a:outerShdw blurRad="38100" dist="38100" dir="2700000" algn="tl">
                    <a:srgbClr val="000000">
                      <a:alpha val="43137"/>
                    </a:srgbClr>
                  </a:outerShdw>
                </a:effectLst>
              </a:rPr>
              <a:t>стандартный протокол почтового соединения. Серверы POP обрабатывают входящую почту, а протокол POP предназначен для обработки запросов на получение почты от клиентских почтовых программ.</a:t>
            </a:r>
          </a:p>
          <a:p>
            <a:pPr algn="just"/>
            <a:endParaRPr lang="ru-RU" sz="1600" b="1" i="1" dirty="0">
              <a:solidFill>
                <a:srgbClr val="FF0000"/>
              </a:solidFill>
              <a:effectLst>
                <a:outerShdw blurRad="38100" dist="38100" dir="2700000" algn="tl">
                  <a:srgbClr val="000000">
                    <a:alpha val="43137"/>
                  </a:srgbClr>
                </a:outerShdw>
              </a:effectLst>
            </a:endParaRPr>
          </a:p>
          <a:p>
            <a:pPr algn="just"/>
            <a:r>
              <a:rPr lang="ru-RU" sz="1600" b="1" dirty="0">
                <a:effectLst>
                  <a:outerShdw blurRad="38100" dist="38100" dir="2700000" algn="tl">
                    <a:srgbClr val="000000">
                      <a:alpha val="43137"/>
                    </a:srgbClr>
                  </a:outerShdw>
                </a:effectLst>
              </a:rPr>
              <a:t>SMTP (англ. </a:t>
            </a:r>
            <a:r>
              <a:rPr lang="ru-RU" sz="1600" b="1" dirty="0" err="1">
                <a:effectLst>
                  <a:outerShdw blurRad="38100" dist="38100" dir="2700000" algn="tl">
                    <a:srgbClr val="000000">
                      <a:alpha val="43137"/>
                    </a:srgbClr>
                  </a:outerShdw>
                </a:effectLst>
              </a:rPr>
              <a:t>Simple</a:t>
            </a:r>
            <a:r>
              <a:rPr lang="ru-RU" sz="1600" b="1" dirty="0">
                <a:effectLst>
                  <a:outerShdw blurRad="38100" dist="38100" dir="2700000" algn="tl">
                    <a:srgbClr val="000000">
                      <a:alpha val="43137"/>
                    </a:srgbClr>
                  </a:outerShdw>
                </a:effectLst>
              </a:rPr>
              <a:t> </a:t>
            </a:r>
            <a:r>
              <a:rPr lang="ru-RU" sz="1600" b="1" dirty="0" err="1">
                <a:effectLst>
                  <a:outerShdw blurRad="38100" dist="38100" dir="2700000" algn="tl">
                    <a:srgbClr val="000000">
                      <a:alpha val="43137"/>
                    </a:srgbClr>
                  </a:outerShdw>
                </a:effectLst>
              </a:rPr>
              <a:t>Mail</a:t>
            </a:r>
            <a:r>
              <a:rPr lang="ru-RU" sz="1600" b="1" dirty="0">
                <a:effectLst>
                  <a:outerShdw blurRad="38100" dist="38100" dir="2700000" algn="tl">
                    <a:srgbClr val="000000">
                      <a:alpha val="43137"/>
                    </a:srgbClr>
                  </a:outerShdw>
                </a:effectLst>
              </a:rPr>
              <a:t> </a:t>
            </a:r>
            <a:r>
              <a:rPr lang="ru-RU" sz="1600" b="1" dirty="0" err="1">
                <a:effectLst>
                  <a:outerShdw blurRad="38100" dist="38100" dir="2700000" algn="tl">
                    <a:srgbClr val="000000">
                      <a:alpha val="43137"/>
                    </a:srgbClr>
                  </a:outerShdw>
                </a:effectLst>
              </a:rPr>
              <a:t>Transfer</a:t>
            </a:r>
            <a:r>
              <a:rPr lang="ru-RU" sz="1600" b="1" dirty="0">
                <a:effectLst>
                  <a:outerShdw blurRad="38100" dist="38100" dir="2700000" algn="tl">
                    <a:srgbClr val="000000">
                      <a:alpha val="43137"/>
                    </a:srgbClr>
                  </a:outerShdw>
                </a:effectLst>
              </a:rPr>
              <a:t> </a:t>
            </a:r>
            <a:r>
              <a:rPr lang="ru-RU" sz="1600" b="1" dirty="0" err="1">
                <a:effectLst>
                  <a:outerShdw blurRad="38100" dist="38100" dir="2700000" algn="tl">
                    <a:srgbClr val="000000">
                      <a:alpha val="43137"/>
                    </a:srgbClr>
                  </a:outerShdw>
                </a:effectLst>
              </a:rPr>
              <a:t>Protocol</a:t>
            </a:r>
            <a:r>
              <a:rPr lang="ru-RU" sz="1600" b="1" dirty="0">
                <a:effectLst>
                  <a:outerShdw blurRad="38100" dist="38100" dir="2700000" algn="tl">
                    <a:srgbClr val="000000">
                      <a:alpha val="43137"/>
                    </a:srgbClr>
                  </a:outerShdw>
                </a:effectLst>
              </a:rPr>
              <a:t>)</a:t>
            </a:r>
          </a:p>
          <a:p>
            <a:pPr algn="just"/>
            <a:r>
              <a:rPr lang="ru-RU" sz="1600" b="1" i="1" dirty="0">
                <a:solidFill>
                  <a:srgbClr val="FF0000"/>
                </a:solidFill>
                <a:effectLst>
                  <a:outerShdw blurRad="38100" dist="38100" dir="2700000" algn="tl">
                    <a:srgbClr val="000000">
                      <a:alpha val="43137"/>
                    </a:srgbClr>
                  </a:outerShdw>
                </a:effectLst>
              </a:rPr>
              <a:t>протокол, который задает набор правил для передачи почты. Сервер SMTP возвращает либо подтверждение о приеме, либо сообщение об ошибке, либо запрашивает дополнительную информацию.</a:t>
            </a:r>
          </a:p>
        </p:txBody>
      </p:sp>
    </p:spTree>
    <p:extLst>
      <p:ext uri="{BB962C8B-B14F-4D97-AF65-F5344CB8AC3E}">
        <p14:creationId xmlns:p14="http://schemas.microsoft.com/office/powerpoint/2010/main" val="37299682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095" y="933343"/>
            <a:ext cx="5472608" cy="1320800"/>
          </a:xfrm>
        </p:spPr>
        <p:txBody>
          <a:bodyPr>
            <a:noAutofit/>
          </a:bodyPr>
          <a:lstStyle/>
          <a:p>
            <a:r>
              <a:rPr lang="en-US" sz="2800" b="1" dirty="0"/>
              <a:t>IPv4</a:t>
            </a:r>
            <a:r>
              <a:rPr lang="en-US" sz="2800" dirty="0"/>
              <a:t> (Internet Protocol version 4) — </a:t>
            </a:r>
            <a:r>
              <a:rPr lang="ru-RU" sz="2800" dirty="0"/>
              <a:t>четвёртая версия интернет протокола (</a:t>
            </a:r>
            <a:r>
              <a:rPr lang="en-US" sz="2800" dirty="0"/>
              <a:t>IP)</a:t>
            </a:r>
            <a:br>
              <a:rPr lang="ru-RU" sz="2800" dirty="0"/>
            </a:br>
            <a:endParaRPr lang="ru-RU" sz="2800" dirty="0"/>
          </a:p>
        </p:txBody>
      </p:sp>
      <p:sp>
        <p:nvSpPr>
          <p:cNvPr id="3" name="Объект 2"/>
          <p:cNvSpPr>
            <a:spLocks noGrp="1"/>
          </p:cNvSpPr>
          <p:nvPr>
            <p:ph idx="1"/>
          </p:nvPr>
        </p:nvSpPr>
        <p:spPr>
          <a:xfrm>
            <a:off x="458143" y="2359078"/>
            <a:ext cx="5833864" cy="3014138"/>
          </a:xfrm>
        </p:spPr>
        <p:txBody>
          <a:bodyPr>
            <a:normAutofit/>
          </a:bodyPr>
          <a:lstStyle/>
          <a:p>
            <a:pPr marL="0" indent="0">
              <a:buNone/>
            </a:pPr>
            <a:r>
              <a:rPr lang="ru-RU" sz="2400" dirty="0"/>
              <a:t>Традиционной формой записи IPv4 адреса является запись в виде четырёх десятичных чисел (от 0 до 255), разделённых точками.</a:t>
            </a:r>
          </a:p>
          <a:p>
            <a:pPr marL="0" indent="0">
              <a:buNone/>
            </a:pPr>
            <a:r>
              <a:rPr lang="ru-RU" altLang="ru-RU" sz="2400" dirty="0"/>
              <a:t>Минимальное значение набора цифр в группе равно нулю, а максимальное равно </a:t>
            </a:r>
            <a:r>
              <a:rPr lang="ru-RU" altLang="ru-RU" sz="2400" b="1" dirty="0">
                <a:solidFill>
                  <a:srgbClr val="0D7D1A"/>
                </a:solidFill>
              </a:rPr>
              <a:t>255</a:t>
            </a:r>
            <a:r>
              <a:rPr lang="ru-RU" altLang="ru-RU" sz="2400" dirty="0"/>
              <a:t>.</a:t>
            </a:r>
          </a:p>
          <a:p>
            <a:pPr marL="0" indent="0">
              <a:buNone/>
            </a:pPr>
            <a:endParaRPr lang="ru-RU" sz="2400" dirty="0"/>
          </a:p>
        </p:txBody>
      </p:sp>
      <p:sp>
        <p:nvSpPr>
          <p:cNvPr id="4" name="Rectangle 1"/>
          <p:cNvSpPr>
            <a:spLocks noChangeArrowheads="1"/>
          </p:cNvSpPr>
          <p:nvPr/>
        </p:nvSpPr>
        <p:spPr bwMode="auto">
          <a:xfrm>
            <a:off x="983432" y="5851847"/>
            <a:ext cx="75572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eaLnBrk="0" hangingPunct="0"/>
            <a:r>
              <a:rPr lang="ru-RU" sz="2800" dirty="0">
                <a:solidFill>
                  <a:srgbClr val="FF0000"/>
                </a:solidFill>
                <a:latin typeface="Arial Unicode MS" panose="020B0604020202020204" pitchFamily="34" charset="-128"/>
              </a:rPr>
              <a:t>192.168.0.125</a:t>
            </a:r>
            <a:r>
              <a:rPr lang="ru-RU" sz="1600" dirty="0">
                <a:solidFill>
                  <a:srgbClr val="FF0000"/>
                </a:solidFill>
              </a:rPr>
              <a:t> </a:t>
            </a:r>
            <a:endParaRPr lang="ru-RU" sz="5400" dirty="0">
              <a:solidFill>
                <a:srgbClr val="FF0000"/>
              </a:solidFill>
            </a:endParaRPr>
          </a:p>
        </p:txBody>
      </p:sp>
      <p:sp>
        <p:nvSpPr>
          <p:cNvPr id="5" name="Заголовок 1">
            <a:extLst>
              <a:ext uri="{FF2B5EF4-FFF2-40B4-BE49-F238E27FC236}">
                <a16:creationId xmlns:a16="http://schemas.microsoft.com/office/drawing/2014/main" id="{A7D0F7E4-8AEF-3E1C-6ECE-3425E6CAD009}"/>
              </a:ext>
            </a:extLst>
          </p:cNvPr>
          <p:cNvSpPr txBox="1">
            <a:spLocks/>
          </p:cNvSpPr>
          <p:nvPr/>
        </p:nvSpPr>
        <p:spPr>
          <a:xfrm>
            <a:off x="7032401" y="717043"/>
            <a:ext cx="4536504" cy="13208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3400" dirty="0"/>
              <a:t>IPv6 ( </a:t>
            </a:r>
            <a:r>
              <a:rPr lang="ru-RU" sz="3400" i="1" dirty="0"/>
              <a:t>Internet Protocol </a:t>
            </a:r>
            <a:r>
              <a:rPr lang="ru-RU" sz="3400" i="1" dirty="0" err="1"/>
              <a:t>version</a:t>
            </a:r>
            <a:r>
              <a:rPr lang="ru-RU" sz="3400" i="1" dirty="0"/>
              <a:t> 6</a:t>
            </a:r>
            <a:r>
              <a:rPr lang="ru-RU" sz="3400" dirty="0"/>
              <a:t>) — новая версия протокола IP, </a:t>
            </a:r>
          </a:p>
        </p:txBody>
      </p:sp>
      <p:sp>
        <p:nvSpPr>
          <p:cNvPr id="6" name="Объект 2">
            <a:extLst>
              <a:ext uri="{FF2B5EF4-FFF2-40B4-BE49-F238E27FC236}">
                <a16:creationId xmlns:a16="http://schemas.microsoft.com/office/drawing/2014/main" id="{7E1EC37E-A23F-2E83-CB18-02651AD69DC2}"/>
              </a:ext>
            </a:extLst>
          </p:cNvPr>
          <p:cNvSpPr txBox="1">
            <a:spLocks/>
          </p:cNvSpPr>
          <p:nvPr/>
        </p:nvSpPr>
        <p:spPr>
          <a:xfrm>
            <a:off x="6887169" y="2220582"/>
            <a:ext cx="4681736" cy="29366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400" dirty="0"/>
              <a:t>призванная решить проблемы, с которыми столкнулась предыдущая версия (IPv4)</a:t>
            </a:r>
          </a:p>
          <a:p>
            <a:r>
              <a:rPr lang="ru-RU" sz="2400" dirty="0"/>
              <a:t>Адреса IPv6 отображаются как восемь четырёхзначных шестнадцатеричных чисел (то есть групп по четыре символа), разделённых двоеточием.</a:t>
            </a:r>
          </a:p>
          <a:p>
            <a:pPr marL="0" indent="0">
              <a:buFont typeface="Arial" panose="020B0604020202020204" pitchFamily="34" charset="0"/>
              <a:buNone/>
            </a:pPr>
            <a:endParaRPr lang="ru-RU" sz="2400" dirty="0"/>
          </a:p>
        </p:txBody>
      </p:sp>
      <p:sp>
        <p:nvSpPr>
          <p:cNvPr id="7" name="Прямоугольник 6">
            <a:extLst>
              <a:ext uri="{FF2B5EF4-FFF2-40B4-BE49-F238E27FC236}">
                <a16:creationId xmlns:a16="http://schemas.microsoft.com/office/drawing/2014/main" id="{CF2D14C6-8F4D-DAA4-DC3C-41D1A16C95DC}"/>
              </a:ext>
            </a:extLst>
          </p:cNvPr>
          <p:cNvSpPr/>
          <p:nvPr/>
        </p:nvSpPr>
        <p:spPr>
          <a:xfrm>
            <a:off x="5663952" y="6096141"/>
            <a:ext cx="8208911" cy="461665"/>
          </a:xfrm>
          <a:prstGeom prst="rect">
            <a:avLst/>
          </a:prstGeom>
        </p:spPr>
        <p:txBody>
          <a:bodyPr wrap="square">
            <a:spAutoFit/>
          </a:bodyPr>
          <a:lstStyle/>
          <a:p>
            <a:pPr lvl="0"/>
            <a:r>
              <a:rPr lang="ru-RU" sz="2400" dirty="0">
                <a:solidFill>
                  <a:srgbClr val="FF0000"/>
                </a:solidFill>
                <a:latin typeface="Arial Unicode MS" panose="020B0604020202020204" pitchFamily="34" charset="-128"/>
              </a:rPr>
              <a:t>2001:0db8:11a3:09d7:1f34:8a2e:07a0:765d</a:t>
            </a:r>
            <a:r>
              <a:rPr lang="ru-RU" sz="2400" dirty="0">
                <a:solidFill>
                  <a:srgbClr val="FF0000"/>
                </a:solidFill>
              </a:rPr>
              <a:t> </a:t>
            </a:r>
          </a:p>
        </p:txBody>
      </p:sp>
    </p:spTree>
    <p:extLst>
      <p:ext uri="{BB962C8B-B14F-4D97-AF65-F5344CB8AC3E}">
        <p14:creationId xmlns:p14="http://schemas.microsoft.com/office/powerpoint/2010/main" val="4110570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472264" y="1340768"/>
            <a:ext cx="3157314" cy="3046413"/>
          </a:xfrm>
        </p:spPr>
        <p:txBody>
          <a:bodyPr>
            <a:normAutofit/>
          </a:bodyPr>
          <a:lstStyle/>
          <a:p>
            <a:r>
              <a:rPr lang="ru-RU" altLang="ru-RU" sz="2400" dirty="0"/>
              <a:t>Существует аналогия между </a:t>
            </a:r>
            <a:r>
              <a:rPr lang="en-US" altLang="ru-RU" sz="2400" dirty="0"/>
              <a:t>IP- </a:t>
            </a:r>
            <a:r>
              <a:rPr lang="ru-RU" altLang="ru-RU" sz="2400" dirty="0"/>
              <a:t>и </a:t>
            </a:r>
            <a:r>
              <a:rPr lang="en-US" altLang="ru-RU" sz="2400" dirty="0"/>
              <a:t>DNS-</a:t>
            </a:r>
            <a:r>
              <a:rPr lang="ru-RU" altLang="ru-RU" sz="2400" dirty="0"/>
              <a:t>адресами с одной стороны и почтовыми индексами и обычными почтовыми адресами с другой</a:t>
            </a:r>
          </a:p>
        </p:txBody>
      </p:sp>
      <p:sp>
        <p:nvSpPr>
          <p:cNvPr id="24579" name="Rectangle 3"/>
          <p:cNvSpPr>
            <a:spLocks noGrp="1" noChangeArrowheads="1"/>
          </p:cNvSpPr>
          <p:nvPr>
            <p:ph idx="1"/>
          </p:nvPr>
        </p:nvSpPr>
        <p:spPr>
          <a:xfrm>
            <a:off x="8472264" y="4509120"/>
            <a:ext cx="3024584" cy="1509588"/>
          </a:xfrm>
        </p:spPr>
        <p:txBody>
          <a:bodyPr>
            <a:normAutofit/>
          </a:bodyPr>
          <a:lstStyle/>
          <a:p>
            <a:pPr>
              <a:buFont typeface="Wingdings" pitchFamily="2" charset="2"/>
              <a:buNone/>
            </a:pPr>
            <a:r>
              <a:rPr lang="ru-RU" altLang="ru-RU" sz="1600" b="1" dirty="0"/>
              <a:t>Индекс:</a:t>
            </a:r>
            <a:r>
              <a:rPr lang="ru-RU" altLang="ru-RU" sz="1600" dirty="0"/>
              <a:t>		</a:t>
            </a:r>
            <a:r>
              <a:rPr lang="ru-RU" altLang="ru-RU" sz="1600" b="1" dirty="0"/>
              <a:t>Адрес:</a:t>
            </a:r>
          </a:p>
          <a:p>
            <a:pPr>
              <a:buFont typeface="Wingdings" pitchFamily="2" charset="2"/>
              <a:buNone/>
            </a:pPr>
            <a:r>
              <a:rPr lang="ru-RU" altLang="ru-RU" sz="1600" dirty="0"/>
              <a:t>110000		</a:t>
            </a:r>
            <a:r>
              <a:rPr lang="ru-RU" altLang="ru-RU" sz="1600" dirty="0" err="1"/>
              <a:t>г.Костанай</a:t>
            </a:r>
            <a:r>
              <a:rPr lang="ru-RU" altLang="ru-RU" sz="1600" dirty="0"/>
              <a:t>, </a:t>
            </a:r>
            <a:endParaRPr lang="ru-RU" altLang="ru-RU" sz="600" dirty="0"/>
          </a:p>
          <a:p>
            <a:pPr>
              <a:buFont typeface="Wingdings" pitchFamily="2" charset="2"/>
              <a:buNone/>
            </a:pPr>
            <a:r>
              <a:rPr lang="en-US" altLang="ru-RU" sz="1600" b="1" dirty="0"/>
              <a:t>IP-</a:t>
            </a:r>
            <a:r>
              <a:rPr lang="ru-RU" altLang="ru-RU" sz="1600" b="1" dirty="0"/>
              <a:t>адрес</a:t>
            </a:r>
            <a:r>
              <a:rPr lang="ru-RU" altLang="ru-RU" sz="1600" dirty="0"/>
              <a:t>		</a:t>
            </a:r>
            <a:r>
              <a:rPr lang="en-US" altLang="ru-RU" sz="1600" b="1" dirty="0"/>
              <a:t>DNS-</a:t>
            </a:r>
            <a:r>
              <a:rPr lang="ru-RU" altLang="ru-RU" sz="1600" b="1" dirty="0"/>
              <a:t>адрес</a:t>
            </a:r>
          </a:p>
          <a:p>
            <a:pPr>
              <a:buFont typeface="Wingdings" pitchFamily="2" charset="2"/>
              <a:buNone/>
            </a:pPr>
            <a:r>
              <a:rPr lang="ru-RU" altLang="ru-RU" sz="1600" dirty="0"/>
              <a:t>255.247.106.255	</a:t>
            </a:r>
            <a:r>
              <a:rPr lang="en-US" altLang="ru-RU" sz="1600" dirty="0"/>
              <a:t>dom.kst.kz</a:t>
            </a:r>
            <a:endParaRPr lang="ru-RU" altLang="ru-RU" sz="1600" dirty="0"/>
          </a:p>
        </p:txBody>
      </p:sp>
      <p:sp>
        <p:nvSpPr>
          <p:cNvPr id="2" name="Rectangle 2">
            <a:extLst>
              <a:ext uri="{FF2B5EF4-FFF2-40B4-BE49-F238E27FC236}">
                <a16:creationId xmlns:a16="http://schemas.microsoft.com/office/drawing/2014/main" id="{40AC8FED-FFAA-9FAE-4609-CA3C7B77C2FD}"/>
              </a:ext>
            </a:extLst>
          </p:cNvPr>
          <p:cNvSpPr txBox="1">
            <a:spLocks noChangeArrowheads="1"/>
          </p:cNvSpPr>
          <p:nvPr/>
        </p:nvSpPr>
        <p:spPr>
          <a:xfrm>
            <a:off x="695400" y="33337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dirty="0"/>
              <a:t>DNS</a:t>
            </a:r>
            <a:r>
              <a:rPr lang="en-US" dirty="0"/>
              <a:t> - </a:t>
            </a:r>
            <a:r>
              <a:rPr lang="ru-RU" dirty="0"/>
              <a:t>адресация</a:t>
            </a:r>
            <a:endParaRPr lang="ru-RU" altLang="ru-RU" dirty="0"/>
          </a:p>
        </p:txBody>
      </p:sp>
      <p:sp>
        <p:nvSpPr>
          <p:cNvPr id="5" name="TextBox 4">
            <a:extLst>
              <a:ext uri="{FF2B5EF4-FFF2-40B4-BE49-F238E27FC236}">
                <a16:creationId xmlns:a16="http://schemas.microsoft.com/office/drawing/2014/main" id="{1AF0422C-24E3-D4FF-086A-3E1E5702F855}"/>
              </a:ext>
            </a:extLst>
          </p:cNvPr>
          <p:cNvSpPr txBox="1"/>
          <p:nvPr/>
        </p:nvSpPr>
        <p:spPr>
          <a:xfrm>
            <a:off x="571972" y="1703511"/>
            <a:ext cx="7540252" cy="3416320"/>
          </a:xfrm>
          <a:prstGeom prst="rect">
            <a:avLst/>
          </a:prstGeom>
          <a:noFill/>
        </p:spPr>
        <p:txBody>
          <a:bodyPr wrap="square">
            <a:spAutoFit/>
          </a:bodyPr>
          <a:lstStyle/>
          <a:p>
            <a:pPr marL="0" indent="0" algn="just">
              <a:buFont typeface="Arial" panose="020B0604020202020204" pitchFamily="34" charset="0"/>
              <a:buNone/>
            </a:pPr>
            <a:r>
              <a:rPr lang="ru-RU" sz="2400" dirty="0"/>
              <a:t>Ее задача - обеспечить уникальность каждого адреса в Сети, без необходимости запоминания чисел. </a:t>
            </a:r>
            <a:r>
              <a:rPr lang="en-US" sz="2400" b="1" dirty="0"/>
              <a:t>C</a:t>
            </a:r>
            <a:r>
              <a:rPr lang="ru-RU" sz="2400" b="1" dirty="0" err="1"/>
              <a:t>ервер</a:t>
            </a:r>
            <a:r>
              <a:rPr lang="ru-RU" sz="2400" b="1" dirty="0"/>
              <a:t> DNS производит преобразование символьных (буквенных) адресов в числовые.</a:t>
            </a:r>
            <a:endParaRPr lang="en-US" sz="2400" b="1" dirty="0"/>
          </a:p>
          <a:p>
            <a:pPr marL="0" indent="0" algn="just">
              <a:buFont typeface="Arial" panose="020B0604020202020204" pitchFamily="34" charset="0"/>
              <a:buNone/>
            </a:pPr>
            <a:endParaRPr lang="en-US" sz="2400" b="1" dirty="0"/>
          </a:p>
          <a:p>
            <a:pPr algn="just"/>
            <a:r>
              <a:rPr lang="ru-RU" altLang="ru-RU" sz="2400" dirty="0"/>
              <a:t>Все </a:t>
            </a:r>
            <a:r>
              <a:rPr lang="en-US" altLang="ru-RU" sz="2400" dirty="0"/>
              <a:t>DNS</a:t>
            </a:r>
            <a:r>
              <a:rPr lang="ru-RU" altLang="ru-RU" sz="2400" dirty="0"/>
              <a:t>-адреса  преобразуются в </a:t>
            </a:r>
            <a:r>
              <a:rPr lang="en-US" altLang="ru-RU" sz="2400" dirty="0"/>
              <a:t>IP</a:t>
            </a:r>
            <a:r>
              <a:rPr lang="ru-RU" altLang="ru-RU" sz="2400" dirty="0"/>
              <a:t>-адреса </a:t>
            </a:r>
            <a:r>
              <a:rPr lang="en-US" altLang="ru-RU" sz="2400" dirty="0"/>
              <a:t>c </a:t>
            </a:r>
            <a:r>
              <a:rPr lang="ru-RU" altLang="ru-RU" sz="2400" dirty="0"/>
              <a:t>помощью </a:t>
            </a:r>
            <a:r>
              <a:rPr lang="en-US" altLang="ru-RU" sz="2400" dirty="0"/>
              <a:t>DNS</a:t>
            </a:r>
            <a:r>
              <a:rPr lang="ru-RU" altLang="ru-RU" sz="2400" dirty="0"/>
              <a:t>-серверов</a:t>
            </a:r>
            <a:r>
              <a:rPr lang="en-US" altLang="ru-RU" sz="2400" dirty="0"/>
              <a:t>. </a:t>
            </a:r>
            <a:r>
              <a:rPr lang="ru-RU" altLang="ru-RU" sz="2400" dirty="0"/>
              <a:t>На базе </a:t>
            </a:r>
            <a:r>
              <a:rPr lang="en-US" altLang="ru-RU" sz="2400" dirty="0"/>
              <a:t>DNS</a:t>
            </a:r>
            <a:r>
              <a:rPr lang="ru-RU" altLang="ru-RU" sz="2400" dirty="0"/>
              <a:t>-адресов строятся адреса электронной почты и адреса ресурсов Интернета.</a:t>
            </a:r>
          </a:p>
          <a:p>
            <a:pPr algn="just"/>
            <a:endParaRPr lang="ru-RU" altLang="ru-RU" sz="2400" dirty="0"/>
          </a:p>
        </p:txBody>
      </p:sp>
    </p:spTree>
    <p:extLst>
      <p:ext uri="{BB962C8B-B14F-4D97-AF65-F5344CB8AC3E}">
        <p14:creationId xmlns:p14="http://schemas.microsoft.com/office/powerpoint/2010/main" val="36317677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323A71B-A5FC-4FEC-BFCE-C5A0F2944075}"/>
              </a:ext>
            </a:extLst>
          </p:cNvPr>
          <p:cNvPicPr>
            <a:picLocks noChangeAspect="1"/>
          </p:cNvPicPr>
          <p:nvPr/>
        </p:nvPicPr>
        <p:blipFill>
          <a:blip r:embed="rId2"/>
          <a:stretch>
            <a:fillRect/>
          </a:stretch>
        </p:blipFill>
        <p:spPr>
          <a:xfrm>
            <a:off x="479376" y="3257600"/>
            <a:ext cx="5158418" cy="2972556"/>
          </a:xfrm>
          <a:prstGeom prst="rect">
            <a:avLst/>
          </a:prstGeom>
        </p:spPr>
      </p:pic>
      <p:graphicFrame>
        <p:nvGraphicFramePr>
          <p:cNvPr id="10" name="Таблица 10">
            <a:extLst>
              <a:ext uri="{FF2B5EF4-FFF2-40B4-BE49-F238E27FC236}">
                <a16:creationId xmlns:a16="http://schemas.microsoft.com/office/drawing/2014/main" id="{E04547A2-D8F4-775B-A5DD-7E0F68E7AB6E}"/>
              </a:ext>
            </a:extLst>
          </p:cNvPr>
          <p:cNvGraphicFramePr>
            <a:graphicFrameLocks noGrp="1"/>
          </p:cNvGraphicFramePr>
          <p:nvPr>
            <p:extLst>
              <p:ext uri="{D42A27DB-BD31-4B8C-83A1-F6EECF244321}">
                <p14:modId xmlns:p14="http://schemas.microsoft.com/office/powerpoint/2010/main" val="3449487644"/>
              </p:ext>
            </p:extLst>
          </p:nvPr>
        </p:nvGraphicFramePr>
        <p:xfrm>
          <a:off x="6312024" y="419472"/>
          <a:ext cx="5158418" cy="2160240"/>
        </p:xfrm>
        <a:graphic>
          <a:graphicData uri="http://schemas.openxmlformats.org/drawingml/2006/table">
            <a:tbl>
              <a:tblPr firstRow="1" bandRow="1">
                <a:tableStyleId>{5C22544A-7EE6-4342-B048-85BDC9FD1C3A}</a:tableStyleId>
              </a:tblPr>
              <a:tblGrid>
                <a:gridCol w="1300348">
                  <a:extLst>
                    <a:ext uri="{9D8B030D-6E8A-4147-A177-3AD203B41FA5}">
                      <a16:colId xmlns:a16="http://schemas.microsoft.com/office/drawing/2014/main" val="3382211842"/>
                    </a:ext>
                  </a:extLst>
                </a:gridCol>
                <a:gridCol w="2138597">
                  <a:extLst>
                    <a:ext uri="{9D8B030D-6E8A-4147-A177-3AD203B41FA5}">
                      <a16:colId xmlns:a16="http://schemas.microsoft.com/office/drawing/2014/main" val="2319165077"/>
                    </a:ext>
                  </a:extLst>
                </a:gridCol>
                <a:gridCol w="1719473">
                  <a:extLst>
                    <a:ext uri="{9D8B030D-6E8A-4147-A177-3AD203B41FA5}">
                      <a16:colId xmlns:a16="http://schemas.microsoft.com/office/drawing/2014/main" val="3015921841"/>
                    </a:ext>
                  </a:extLst>
                </a:gridCol>
              </a:tblGrid>
              <a:tr h="720080">
                <a:tc>
                  <a:txBody>
                    <a:bodyPr/>
                    <a:lstStyle/>
                    <a:p>
                      <a:r>
                        <a:rPr lang="ru-RU" dirty="0"/>
                        <a:t>№</a:t>
                      </a:r>
                    </a:p>
                  </a:txBody>
                  <a:tcPr/>
                </a:tc>
                <a:tc>
                  <a:txBody>
                    <a:bodyPr/>
                    <a:lstStyle/>
                    <a:p>
                      <a:r>
                        <a:rPr lang="ru-RU" dirty="0"/>
                        <a:t>ДОМЕННОЕ ИМЯ</a:t>
                      </a:r>
                    </a:p>
                  </a:txBody>
                  <a:tcPr/>
                </a:tc>
                <a:tc>
                  <a:txBody>
                    <a:bodyPr/>
                    <a:lstStyle/>
                    <a:p>
                      <a:r>
                        <a:rPr lang="en-US" dirty="0"/>
                        <a:t>IP </a:t>
                      </a:r>
                      <a:r>
                        <a:rPr lang="ru-RU" dirty="0"/>
                        <a:t>АДРЕС</a:t>
                      </a:r>
                    </a:p>
                  </a:txBody>
                  <a:tcPr/>
                </a:tc>
                <a:extLst>
                  <a:ext uri="{0D108BD9-81ED-4DB2-BD59-A6C34878D82A}">
                    <a16:rowId xmlns:a16="http://schemas.microsoft.com/office/drawing/2014/main" val="1229742718"/>
                  </a:ext>
                </a:extLst>
              </a:tr>
              <a:tr h="720080">
                <a:tc>
                  <a:txBody>
                    <a:bodyPr/>
                    <a:lstStyle/>
                    <a:p>
                      <a:r>
                        <a:rPr lang="ru-RU"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www.</a:t>
                      </a:r>
                      <a:r>
                        <a:rPr lang="ru-RU" dirty="0"/>
                        <a:t>google.com</a:t>
                      </a:r>
                      <a:r>
                        <a:rPr lang="en-US" dirty="0"/>
                        <a:t> </a:t>
                      </a:r>
                      <a:endParaRPr lang="ru-RU" dirty="0"/>
                    </a:p>
                    <a:p>
                      <a:endParaRPr lang="ru-RU" dirty="0"/>
                    </a:p>
                  </a:txBody>
                  <a:tcPr/>
                </a:tc>
                <a:tc>
                  <a:txBody>
                    <a:bodyPr/>
                    <a:lstStyle/>
                    <a:p>
                      <a:r>
                        <a:rPr lang="ru-RU" dirty="0"/>
                        <a:t>142.250.74.142</a:t>
                      </a:r>
                    </a:p>
                  </a:txBody>
                  <a:tcPr/>
                </a:tc>
                <a:extLst>
                  <a:ext uri="{0D108BD9-81ED-4DB2-BD59-A6C34878D82A}">
                    <a16:rowId xmlns:a16="http://schemas.microsoft.com/office/drawing/2014/main" val="659498878"/>
                  </a:ext>
                </a:extLst>
              </a:tr>
              <a:tr h="720080">
                <a:tc>
                  <a:txBody>
                    <a:bodyPr/>
                    <a:lstStyle/>
                    <a:p>
                      <a:r>
                        <a:rPr lang="ru-RU" dirty="0"/>
                        <a:t>2</a:t>
                      </a:r>
                    </a:p>
                  </a:txBody>
                  <a:tcPr/>
                </a:tc>
                <a:tc>
                  <a:txBody>
                    <a:bodyPr/>
                    <a:lstStyle/>
                    <a:p>
                      <a:r>
                        <a:rPr lang="en-US" dirty="0"/>
                        <a:t>www.ictlab.kz</a:t>
                      </a:r>
                      <a:endParaRPr lang="ru-RU" dirty="0"/>
                    </a:p>
                  </a:txBody>
                  <a:tcPr/>
                </a:tc>
                <a:tc>
                  <a:txBody>
                    <a:bodyPr/>
                    <a:lstStyle/>
                    <a:p>
                      <a:r>
                        <a:rPr lang="ru-RU" dirty="0"/>
                        <a:t>195.210.46.67</a:t>
                      </a:r>
                    </a:p>
                  </a:txBody>
                  <a:tcPr/>
                </a:tc>
                <a:extLst>
                  <a:ext uri="{0D108BD9-81ED-4DB2-BD59-A6C34878D82A}">
                    <a16:rowId xmlns:a16="http://schemas.microsoft.com/office/drawing/2014/main" val="2157932639"/>
                  </a:ext>
                </a:extLst>
              </a:tr>
            </a:tbl>
          </a:graphicData>
        </a:graphic>
      </p:graphicFrame>
      <p:sp>
        <p:nvSpPr>
          <p:cNvPr id="7" name="Овал 6">
            <a:extLst>
              <a:ext uri="{FF2B5EF4-FFF2-40B4-BE49-F238E27FC236}">
                <a16:creationId xmlns:a16="http://schemas.microsoft.com/office/drawing/2014/main" id="{2453F318-C988-4376-F3E8-97B86CA78E03}"/>
              </a:ext>
            </a:extLst>
          </p:cNvPr>
          <p:cNvSpPr/>
          <p:nvPr/>
        </p:nvSpPr>
        <p:spPr>
          <a:xfrm>
            <a:off x="5303912" y="419472"/>
            <a:ext cx="2160240" cy="2160240"/>
          </a:xfrm>
          <a:prstGeom prst="ellipse">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4800" dirty="0"/>
              <a:t>DNS</a:t>
            </a:r>
            <a:endParaRPr lang="ru-RU" sz="4800" dirty="0"/>
          </a:p>
        </p:txBody>
      </p:sp>
      <p:sp>
        <p:nvSpPr>
          <p:cNvPr id="13" name="Стрелка: вниз 12">
            <a:extLst>
              <a:ext uri="{FF2B5EF4-FFF2-40B4-BE49-F238E27FC236}">
                <a16:creationId xmlns:a16="http://schemas.microsoft.com/office/drawing/2014/main" id="{2723109E-7CE9-6660-E4D2-54E74133DC27}"/>
              </a:ext>
            </a:extLst>
          </p:cNvPr>
          <p:cNvSpPr/>
          <p:nvPr/>
        </p:nvSpPr>
        <p:spPr>
          <a:xfrm>
            <a:off x="10128448" y="2579712"/>
            <a:ext cx="746614" cy="650302"/>
          </a:xfrm>
          <a:prstGeom prst="downArrow">
            <a:avLst>
              <a:gd name="adj1" fmla="val 50000"/>
              <a:gd name="adj2" fmla="val 61831"/>
            </a:avLst>
          </a:prstGeom>
          <a:solidFill>
            <a:srgbClr val="E9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Рисунок 14">
            <a:extLst>
              <a:ext uri="{FF2B5EF4-FFF2-40B4-BE49-F238E27FC236}">
                <a16:creationId xmlns:a16="http://schemas.microsoft.com/office/drawing/2014/main" id="{53F9D6C4-5CC0-9BAB-A70A-63475BA3C501}"/>
              </a:ext>
            </a:extLst>
          </p:cNvPr>
          <p:cNvPicPr>
            <a:picLocks noChangeAspect="1"/>
          </p:cNvPicPr>
          <p:nvPr/>
        </p:nvPicPr>
        <p:blipFill>
          <a:blip r:embed="rId3"/>
          <a:stretch>
            <a:fillRect/>
          </a:stretch>
        </p:blipFill>
        <p:spPr>
          <a:xfrm>
            <a:off x="6171756" y="3212976"/>
            <a:ext cx="5324514" cy="1028708"/>
          </a:xfrm>
          <a:prstGeom prst="rect">
            <a:avLst/>
          </a:prstGeom>
        </p:spPr>
      </p:pic>
      <p:sp>
        <p:nvSpPr>
          <p:cNvPr id="16" name="Стрелка: вниз 15">
            <a:extLst>
              <a:ext uri="{FF2B5EF4-FFF2-40B4-BE49-F238E27FC236}">
                <a16:creationId xmlns:a16="http://schemas.microsoft.com/office/drawing/2014/main" id="{C3ABB1F9-2210-A76C-30E7-412A5E1F7DCF}"/>
              </a:ext>
            </a:extLst>
          </p:cNvPr>
          <p:cNvSpPr/>
          <p:nvPr/>
        </p:nvSpPr>
        <p:spPr>
          <a:xfrm rot="10800000">
            <a:off x="6312024" y="2492895"/>
            <a:ext cx="746614" cy="720079"/>
          </a:xfrm>
          <a:prstGeom prst="downArrow">
            <a:avLst>
              <a:gd name="adj1" fmla="val 50000"/>
              <a:gd name="adj2" fmla="val 61831"/>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ru-RU"/>
          </a:p>
        </p:txBody>
      </p:sp>
      <p:sp>
        <p:nvSpPr>
          <p:cNvPr id="17" name="Стрелка: вниз 16">
            <a:extLst>
              <a:ext uri="{FF2B5EF4-FFF2-40B4-BE49-F238E27FC236}">
                <a16:creationId xmlns:a16="http://schemas.microsoft.com/office/drawing/2014/main" id="{FAD05D7D-374E-5C21-CECB-F2B3B2762C26}"/>
              </a:ext>
            </a:extLst>
          </p:cNvPr>
          <p:cNvSpPr/>
          <p:nvPr/>
        </p:nvSpPr>
        <p:spPr>
          <a:xfrm rot="16200000">
            <a:off x="2316350" y="-948682"/>
            <a:ext cx="1078579" cy="4896545"/>
          </a:xfrm>
          <a:prstGeom prst="downArrow">
            <a:avLst>
              <a:gd name="adj1" fmla="val 50000"/>
              <a:gd name="adj2" fmla="val 6183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id="{5D71C064-3632-E28D-9FA0-35CFB2C80308}"/>
              </a:ext>
            </a:extLst>
          </p:cNvPr>
          <p:cNvSpPr txBox="1"/>
          <p:nvPr/>
        </p:nvSpPr>
        <p:spPr>
          <a:xfrm>
            <a:off x="724668" y="1268760"/>
            <a:ext cx="3574242" cy="461665"/>
          </a:xfrm>
          <a:prstGeom prst="rect">
            <a:avLst/>
          </a:prstGeom>
          <a:noFill/>
        </p:spPr>
        <p:txBody>
          <a:bodyPr wrap="square">
            <a:spAutoFit/>
          </a:bodyPr>
          <a:lstStyle/>
          <a:p>
            <a:r>
              <a:rPr lang="ru-RU" sz="2400" dirty="0">
                <a:solidFill>
                  <a:schemeClr val="bg1"/>
                </a:solidFill>
              </a:rPr>
              <a:t>https://www.google.com</a:t>
            </a:r>
            <a:r>
              <a:rPr lang="en-US" sz="2400" dirty="0">
                <a:solidFill>
                  <a:schemeClr val="bg1"/>
                </a:solidFill>
              </a:rPr>
              <a:t> </a:t>
            </a:r>
            <a:endParaRPr lang="ru-RU" sz="2400" dirty="0">
              <a:solidFill>
                <a:schemeClr val="bg1"/>
              </a:solidFill>
            </a:endParaRPr>
          </a:p>
        </p:txBody>
      </p:sp>
      <p:sp>
        <p:nvSpPr>
          <p:cNvPr id="18" name="Стрелка: вниз 17">
            <a:extLst>
              <a:ext uri="{FF2B5EF4-FFF2-40B4-BE49-F238E27FC236}">
                <a16:creationId xmlns:a16="http://schemas.microsoft.com/office/drawing/2014/main" id="{75579F8C-D5FA-6EDD-06DF-0C82E0D5AF29}"/>
              </a:ext>
            </a:extLst>
          </p:cNvPr>
          <p:cNvSpPr/>
          <p:nvPr/>
        </p:nvSpPr>
        <p:spPr>
          <a:xfrm rot="2373981">
            <a:off x="4819067" y="2239572"/>
            <a:ext cx="874427" cy="1028790"/>
          </a:xfrm>
          <a:prstGeom prst="downArrow">
            <a:avLst>
              <a:gd name="adj1" fmla="val 50000"/>
              <a:gd name="adj2" fmla="val 61831"/>
            </a:avLst>
          </a:prstGeom>
          <a:solidFill>
            <a:srgbClr val="FFC000"/>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276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par>
                                <p:cTn id="7" presetID="2" presetClass="entr" presetSubtype="8"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500" fill="hold"/>
                                        <p:tgtEl>
                                          <p:spTgt spid="17"/>
                                        </p:tgtEl>
                                        <p:attrNameLst>
                                          <p:attrName>ppt_x</p:attrName>
                                        </p:attrNameLst>
                                      </p:cBhvr>
                                      <p:tavLst>
                                        <p:tav tm="0">
                                          <p:val>
                                            <p:strVal val="0-#ppt_w/2"/>
                                          </p:val>
                                        </p:tav>
                                        <p:tav tm="100000">
                                          <p:val>
                                            <p:strVal val="#ppt_x"/>
                                          </p:val>
                                        </p:tav>
                                      </p:tavLst>
                                    </p:anim>
                                    <p:anim calcmode="lin" valueType="num">
                                      <p:cBhvr additive="base">
                                        <p:cTn id="10" dur="500" fill="hold"/>
                                        <p:tgtEl>
                                          <p:spTgt spid="17"/>
                                        </p:tgtEl>
                                        <p:attrNameLst>
                                          <p:attrName>ppt_y</p:attrName>
                                        </p:attrNameLst>
                                      </p:cBhvr>
                                      <p:tavLst>
                                        <p:tav tm="0">
                                          <p:val>
                                            <p:strVal val="#ppt_y"/>
                                          </p:val>
                                        </p:tav>
                                        <p:tav tm="100000">
                                          <p:val>
                                            <p:strVal val="#ppt_y"/>
                                          </p:val>
                                        </p:tav>
                                      </p:tavLst>
                                    </p:anim>
                                  </p:childTnLst>
                                </p:cTn>
                              </p:par>
                            </p:childTnLst>
                          </p:cTn>
                        </p:par>
                        <p:par>
                          <p:cTn id="11" fill="hold">
                            <p:stCondLst>
                              <p:cond delay="2101"/>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2601"/>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3101"/>
                            </p:stCondLst>
                            <p:childTnLst>
                              <p:par>
                                <p:cTn id="20" presetID="47"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4101"/>
                            </p:stCondLst>
                            <p:childTnLst>
                              <p:par>
                                <p:cTn id="26" presetID="22" presetClass="entr" presetSubtype="1"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up)">
                                      <p:cBhvr>
                                        <p:cTn id="28" dur="500"/>
                                        <p:tgtEl>
                                          <p:spTgt spid="15"/>
                                        </p:tgtEl>
                                      </p:cBhvr>
                                    </p:animEffect>
                                  </p:childTnLst>
                                </p:cTn>
                              </p:par>
                            </p:childTnLst>
                          </p:cTn>
                        </p:par>
                        <p:par>
                          <p:cTn id="29" fill="hold">
                            <p:stCondLst>
                              <p:cond delay="4601"/>
                            </p:stCondLst>
                            <p:childTnLst>
                              <p:par>
                                <p:cTn id="30" presetID="22" presetClass="entr" presetSubtype="4"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par>
                          <p:cTn id="33" fill="hold">
                            <p:stCondLst>
                              <p:cond delay="5101"/>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par>
                          <p:cTn id="37" fill="hold">
                            <p:stCondLst>
                              <p:cond delay="5601"/>
                            </p:stCondLst>
                            <p:childTnLst>
                              <p:par>
                                <p:cTn id="38" presetID="10"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animBg="1"/>
      <p:bldP spid="17" grpId="0" animBg="1"/>
      <p:bldP spid="4" grpId="0"/>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81761405"/>
              </p:ext>
            </p:extLst>
          </p:nvPr>
        </p:nvGraphicFramePr>
        <p:xfrm>
          <a:off x="984995" y="4037032"/>
          <a:ext cx="10801200" cy="2560320"/>
        </p:xfrm>
        <a:graphic>
          <a:graphicData uri="http://schemas.openxmlformats.org/drawingml/2006/table">
            <a:tbl>
              <a:tblPr firstRow="1" firstCol="1" bandRow="1">
                <a:tableStyleId>{9D7B26C5-4107-4FEC-AEDC-1716B250A1EF}</a:tableStyleId>
              </a:tblPr>
              <a:tblGrid>
                <a:gridCol w="3003843">
                  <a:extLst>
                    <a:ext uri="{9D8B030D-6E8A-4147-A177-3AD203B41FA5}">
                      <a16:colId xmlns:a16="http://schemas.microsoft.com/office/drawing/2014/main" val="20000"/>
                    </a:ext>
                  </a:extLst>
                </a:gridCol>
                <a:gridCol w="7797357">
                  <a:extLst>
                    <a:ext uri="{9D8B030D-6E8A-4147-A177-3AD203B41FA5}">
                      <a16:colId xmlns:a16="http://schemas.microsoft.com/office/drawing/2014/main" val="20001"/>
                    </a:ext>
                  </a:extLst>
                </a:gridCol>
              </a:tblGrid>
              <a:tr h="731520">
                <a:tc>
                  <a:txBody>
                    <a:bodyPr/>
                    <a:lstStyle/>
                    <a:p>
                      <a:pPr>
                        <a:spcAft>
                          <a:spcPts val="0"/>
                        </a:spcAft>
                        <a:tabLst>
                          <a:tab pos="142875" algn="l"/>
                        </a:tabLst>
                      </a:pPr>
                      <a:r>
                        <a:rPr lang="ru-RU" sz="2400" dirty="0">
                          <a:effectLst/>
                          <a:latin typeface="Times New Roman" panose="02020603050405020304" pitchFamily="18" charset="0"/>
                          <a:cs typeface="Times New Roman" panose="02020603050405020304" pitchFamily="18" charset="0"/>
                        </a:rPr>
                        <a:t>Веб-страница</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tabLst>
                          <a:tab pos="142875" algn="l"/>
                        </a:tabLst>
                      </a:pPr>
                      <a:r>
                        <a:rPr lang="ru-RU" sz="2400" b="0" dirty="0">
                          <a:effectLst/>
                          <a:latin typeface="Times New Roman" panose="02020603050405020304" pitchFamily="18" charset="0"/>
                          <a:cs typeface="Times New Roman" panose="02020603050405020304" pitchFamily="18" charset="0"/>
                        </a:rPr>
                        <a:t>это отдельный документ в Интернете, содержащий текст, графику, звук и т.п.</a:t>
                      </a:r>
                      <a:endParaRPr lang="ru-RU" sz="24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1097280">
                <a:tc>
                  <a:txBody>
                    <a:bodyPr/>
                    <a:lstStyle/>
                    <a:p>
                      <a:pPr>
                        <a:spcAft>
                          <a:spcPts val="0"/>
                        </a:spcAft>
                        <a:tabLst>
                          <a:tab pos="142875" algn="l"/>
                        </a:tabLst>
                      </a:pPr>
                      <a:r>
                        <a:rPr lang="ru-RU" sz="2400" dirty="0">
                          <a:effectLst/>
                          <a:latin typeface="Times New Roman" panose="02020603050405020304" pitchFamily="18" charset="0"/>
                          <a:cs typeface="Times New Roman" panose="02020603050405020304" pitchFamily="18" charset="0"/>
                        </a:rPr>
                        <a:t>Веб-сайт</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tabLst>
                          <a:tab pos="142875" algn="l"/>
                        </a:tabLst>
                      </a:pPr>
                      <a:r>
                        <a:rPr lang="ru-RU" sz="2400" dirty="0">
                          <a:effectLst/>
                          <a:latin typeface="Times New Roman" panose="02020603050405020304" pitchFamily="18" charset="0"/>
                          <a:cs typeface="Times New Roman" panose="02020603050405020304" pitchFamily="18" charset="0"/>
                        </a:rPr>
                        <a:t>это место в Интернете, которое имеет свой адрес, собственного хозяина и состоит из отдельных веб-страниц.</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731520">
                <a:tc>
                  <a:txBody>
                    <a:bodyPr/>
                    <a:lstStyle/>
                    <a:p>
                      <a:pPr>
                        <a:spcAft>
                          <a:spcPts val="0"/>
                        </a:spcAft>
                        <a:tabLst>
                          <a:tab pos="142875" algn="l"/>
                        </a:tabLst>
                      </a:pPr>
                      <a:r>
                        <a:rPr lang="ru-RU" sz="2400" dirty="0">
                          <a:effectLst/>
                          <a:latin typeface="Times New Roman" panose="02020603050405020304" pitchFamily="18" charset="0"/>
                          <a:cs typeface="Times New Roman" panose="02020603050405020304" pitchFamily="18" charset="0"/>
                        </a:rPr>
                        <a:t>Веб-браузер</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tabLst>
                          <a:tab pos="142875" algn="l"/>
                        </a:tabLst>
                      </a:pPr>
                      <a:r>
                        <a:rPr lang="ru-RU" sz="2400" dirty="0">
                          <a:effectLst/>
                          <a:latin typeface="Times New Roman" panose="02020603050405020304" pitchFamily="18" charset="0"/>
                          <a:cs typeface="Times New Roman" panose="02020603050405020304" pitchFamily="18" charset="0"/>
                        </a:rPr>
                        <a:t>это программа, предназначенная для доступа к веб-страницам.</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bl>
          </a:graphicData>
        </a:graphic>
      </p:graphicFrame>
      <p:sp>
        <p:nvSpPr>
          <p:cNvPr id="2" name="Прямоугольник 1">
            <a:extLst>
              <a:ext uri="{FF2B5EF4-FFF2-40B4-BE49-F238E27FC236}">
                <a16:creationId xmlns:a16="http://schemas.microsoft.com/office/drawing/2014/main" id="{E87D8D1E-EA34-95D8-10CF-D0FBFB35C573}"/>
              </a:ext>
            </a:extLst>
          </p:cNvPr>
          <p:cNvSpPr/>
          <p:nvPr/>
        </p:nvSpPr>
        <p:spPr>
          <a:xfrm>
            <a:off x="983432" y="260648"/>
            <a:ext cx="8271711" cy="600164"/>
          </a:xfrm>
          <a:prstGeom prst="rect">
            <a:avLst/>
          </a:prstGeom>
        </p:spPr>
        <p:txBody>
          <a:bodyPr wrap="square">
            <a:spAutoFit/>
          </a:bodyPr>
          <a:lstStyle/>
          <a:p>
            <a:r>
              <a:rPr lang="ru-RU" sz="3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Каким образом записывается адрес сайта? </a:t>
            </a:r>
            <a:endParaRPr lang="ru-RU" sz="3300" dirty="0">
              <a:latin typeface="Times New Roman" panose="02020603050405020304" pitchFamily="18" charset="0"/>
              <a:cs typeface="Times New Roman" panose="02020603050405020304" pitchFamily="18" charset="0"/>
            </a:endParaRPr>
          </a:p>
        </p:txBody>
      </p:sp>
      <p:graphicFrame>
        <p:nvGraphicFramePr>
          <p:cNvPr id="3" name="Таблица 2">
            <a:extLst>
              <a:ext uri="{FF2B5EF4-FFF2-40B4-BE49-F238E27FC236}">
                <a16:creationId xmlns:a16="http://schemas.microsoft.com/office/drawing/2014/main" id="{5FA6CC44-D027-F497-A87A-6EB30D7FDA8B}"/>
              </a:ext>
            </a:extLst>
          </p:cNvPr>
          <p:cNvGraphicFramePr>
            <a:graphicFrameLocks noGrp="1"/>
          </p:cNvGraphicFramePr>
          <p:nvPr/>
        </p:nvGraphicFramePr>
        <p:xfrm>
          <a:off x="1659124" y="1031259"/>
          <a:ext cx="8824633" cy="731520"/>
        </p:xfrm>
        <a:graphic>
          <a:graphicData uri="http://schemas.openxmlformats.org/drawingml/2006/table">
            <a:tbl>
              <a:tblPr firstRow="1" firstCol="1" bandRow="1">
                <a:tableStyleId>{9D7B26C5-4107-4FEC-AEDC-1716B250A1EF}</a:tableStyleId>
              </a:tblPr>
              <a:tblGrid>
                <a:gridCol w="2454154">
                  <a:extLst>
                    <a:ext uri="{9D8B030D-6E8A-4147-A177-3AD203B41FA5}">
                      <a16:colId xmlns:a16="http://schemas.microsoft.com/office/drawing/2014/main" val="20000"/>
                    </a:ext>
                  </a:extLst>
                </a:gridCol>
                <a:gridCol w="6370479">
                  <a:extLst>
                    <a:ext uri="{9D8B030D-6E8A-4147-A177-3AD203B41FA5}">
                      <a16:colId xmlns:a16="http://schemas.microsoft.com/office/drawing/2014/main" val="20001"/>
                    </a:ext>
                  </a:extLst>
                </a:gridCol>
              </a:tblGrid>
              <a:tr h="731520">
                <a:tc>
                  <a:txBody>
                    <a:bodyPr/>
                    <a:lstStyle/>
                    <a:p>
                      <a:pPr>
                        <a:spcAft>
                          <a:spcPts val="0"/>
                        </a:spcAft>
                        <a:tabLst>
                          <a:tab pos="142875"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Домен</a:t>
                      </a:r>
                    </a:p>
                  </a:txBody>
                  <a:tcPr marL="51435" marR="51435" marT="0" marB="0"/>
                </a:tc>
                <a:tc>
                  <a:txBody>
                    <a:bodyPr/>
                    <a:lstStyle/>
                    <a:p>
                      <a:pPr>
                        <a:spcAft>
                          <a:spcPts val="0"/>
                        </a:spcAft>
                        <a:tabLst>
                          <a:tab pos="142875" algn="l"/>
                        </a:tabLst>
                      </a:pPr>
                      <a:r>
                        <a:rPr lang="ru-RU" sz="2400" dirty="0">
                          <a:effectLst/>
                          <a:latin typeface="Times New Roman" panose="02020603050405020304" pitchFamily="18" charset="0"/>
                          <a:ea typeface="Times New Roman" panose="02020603050405020304" pitchFamily="18" charset="0"/>
                          <a:cs typeface="Times New Roman" panose="02020603050405020304" pitchFamily="18" charset="0"/>
                        </a:rPr>
                        <a:t>это группа компьютеров, объединенных по некоторому признаку</a:t>
                      </a:r>
                    </a:p>
                  </a:txBody>
                  <a:tcPr marL="51435" marR="51435" marT="0" marB="0"/>
                </a:tc>
                <a:extLst>
                  <a:ext uri="{0D108BD9-81ED-4DB2-BD59-A6C34878D82A}">
                    <a16:rowId xmlns:a16="http://schemas.microsoft.com/office/drawing/2014/main" val="10000"/>
                  </a:ext>
                </a:extLst>
              </a:tr>
            </a:tbl>
          </a:graphicData>
        </a:graphic>
      </p:graphicFrame>
      <p:sp>
        <p:nvSpPr>
          <p:cNvPr id="5" name="Rectangle 5">
            <a:extLst>
              <a:ext uri="{FF2B5EF4-FFF2-40B4-BE49-F238E27FC236}">
                <a16:creationId xmlns:a16="http://schemas.microsoft.com/office/drawing/2014/main" id="{53F61FCE-47BA-B68D-1A52-95EDCFAE6DA4}"/>
              </a:ext>
            </a:extLst>
          </p:cNvPr>
          <p:cNvSpPr>
            <a:spLocks noChangeArrowheads="1"/>
          </p:cNvSpPr>
          <p:nvPr/>
        </p:nvSpPr>
        <p:spPr bwMode="auto">
          <a:xfrm>
            <a:off x="3586163" y="1914525"/>
            <a:ext cx="3992166" cy="415498"/>
          </a:xfrm>
          <a:prstGeom prst="rect">
            <a:avLst/>
          </a:prstGeom>
          <a:solidFill>
            <a:srgbClr val="FFFF99"/>
          </a:solidFill>
          <a:ln>
            <a:noFill/>
          </a:ln>
          <a:extLst>
            <a:ext uri="{91240B29-F687-4F45-9708-019B960494DF}">
              <a14:hiddenLine xmlns:a14="http://schemas.microsoft.com/office/drawing/2010/main" w="12700">
                <a:solidFill>
                  <a:srgbClr val="000000"/>
                </a:solidFill>
                <a:miter lim="800000"/>
                <a:headEnd/>
                <a:tailEnd type="none" w="lg" len="lg"/>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ru-RU" sz="2100" b="1" spc="225" dirty="0">
                <a:latin typeface="Times New Roman" panose="02020603050405020304" pitchFamily="18" charset="0"/>
                <a:cs typeface="Times New Roman" panose="02020603050405020304" pitchFamily="18" charset="0"/>
              </a:rPr>
              <a:t>www.cab.ictlab.edu.kz</a:t>
            </a:r>
            <a:r>
              <a:rPr lang="ru-RU" altLang="ru-RU" sz="2100" b="1" spc="225" dirty="0">
                <a:latin typeface="Times New Roman" panose="02020603050405020304" pitchFamily="18" charset="0"/>
                <a:cs typeface="Times New Roman" panose="02020603050405020304" pitchFamily="18" charset="0"/>
              </a:rPr>
              <a:t> </a:t>
            </a:r>
          </a:p>
        </p:txBody>
      </p:sp>
      <p:sp>
        <p:nvSpPr>
          <p:cNvPr id="6" name="AutoShape 6">
            <a:extLst>
              <a:ext uri="{FF2B5EF4-FFF2-40B4-BE49-F238E27FC236}">
                <a16:creationId xmlns:a16="http://schemas.microsoft.com/office/drawing/2014/main" id="{39528CA7-5261-E726-8583-CA4E1FD13439}"/>
              </a:ext>
            </a:extLst>
          </p:cNvPr>
          <p:cNvSpPr>
            <a:spLocks noChangeArrowheads="1"/>
          </p:cNvSpPr>
          <p:nvPr/>
        </p:nvSpPr>
        <p:spPr bwMode="auto">
          <a:xfrm>
            <a:off x="7375328" y="2625141"/>
            <a:ext cx="1182291" cy="510778"/>
          </a:xfrm>
          <a:prstGeom prst="wedgeRoundRectCallout">
            <a:avLst>
              <a:gd name="adj1" fmla="val -110977"/>
              <a:gd name="adj2" fmla="val -134089"/>
              <a:gd name="adj3" fmla="val 16667"/>
            </a:avLst>
          </a:prstGeom>
          <a:solidFill>
            <a:srgbClr val="E7E7FF"/>
          </a:solidFill>
          <a:ln>
            <a:noFill/>
          </a:ln>
          <a:effectLst>
            <a:outerShdw dist="40161" dir="4293903" algn="ctr" rotWithShape="0">
              <a:schemeClr val="bg2">
                <a:alpha val="50000"/>
              </a:schemeClr>
            </a:outerShdw>
          </a:effectLst>
          <a:extLst>
            <a:ext uri="{91240B29-F687-4F45-9708-019B960494DF}">
              <a14:hiddenLine xmlns:a14="http://schemas.microsoft.com/office/drawing/2010/main" w="12700">
                <a:solidFill>
                  <a:srgbClr val="000000"/>
                </a:solidFill>
                <a:miter lim="800000"/>
                <a:headEnd/>
                <a:tailEnd type="none" w="lg" len="lg"/>
              </a14:hiddenLine>
            </a:ext>
          </a:extLst>
        </p:spPr>
        <p:txBody>
          <a:bodyPr lIns="40500" rIns="135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200" dirty="0">
                <a:latin typeface="Times New Roman" panose="02020603050405020304" pitchFamily="18" charset="0"/>
                <a:cs typeface="Times New Roman" panose="02020603050405020304" pitchFamily="18" charset="0"/>
              </a:rPr>
              <a:t>домен 1-ого уровня</a:t>
            </a:r>
          </a:p>
        </p:txBody>
      </p:sp>
      <p:sp>
        <p:nvSpPr>
          <p:cNvPr id="7" name="AutoShape 7">
            <a:extLst>
              <a:ext uri="{FF2B5EF4-FFF2-40B4-BE49-F238E27FC236}">
                <a16:creationId xmlns:a16="http://schemas.microsoft.com/office/drawing/2014/main" id="{5B917655-4657-97EF-7511-2EF921C55B7B}"/>
              </a:ext>
            </a:extLst>
          </p:cNvPr>
          <p:cNvSpPr>
            <a:spLocks noChangeArrowheads="1"/>
          </p:cNvSpPr>
          <p:nvPr/>
        </p:nvSpPr>
        <p:spPr bwMode="auto">
          <a:xfrm>
            <a:off x="5984677" y="2550978"/>
            <a:ext cx="1182291" cy="510778"/>
          </a:xfrm>
          <a:prstGeom prst="wedgeRoundRectCallout">
            <a:avLst>
              <a:gd name="adj1" fmla="val -46890"/>
              <a:gd name="adj2" fmla="val -129472"/>
              <a:gd name="adj3" fmla="val 16667"/>
            </a:avLst>
          </a:prstGeom>
          <a:solidFill>
            <a:srgbClr val="E7E7FF"/>
          </a:solidFill>
          <a:ln>
            <a:noFill/>
          </a:ln>
          <a:effectLst>
            <a:outerShdw dist="40161" dir="4293903" algn="ctr" rotWithShape="0">
              <a:schemeClr val="bg2">
                <a:alpha val="50000"/>
              </a:schemeClr>
            </a:outerShdw>
          </a:effectLst>
          <a:extLst>
            <a:ext uri="{91240B29-F687-4F45-9708-019B960494DF}">
              <a14:hiddenLine xmlns:a14="http://schemas.microsoft.com/office/drawing/2010/main" w="12700">
                <a:solidFill>
                  <a:srgbClr val="000000"/>
                </a:solidFill>
                <a:miter lim="800000"/>
                <a:headEnd/>
                <a:tailEnd type="none" w="lg" len="lg"/>
              </a14:hiddenLine>
            </a:ext>
          </a:extLst>
        </p:spPr>
        <p:txBody>
          <a:bodyPr lIns="40500" rIns="135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200" dirty="0">
                <a:latin typeface="Times New Roman" panose="02020603050405020304" pitchFamily="18" charset="0"/>
                <a:cs typeface="Times New Roman" panose="02020603050405020304" pitchFamily="18" charset="0"/>
              </a:rPr>
              <a:t>домен 2-ого уровня</a:t>
            </a:r>
          </a:p>
        </p:txBody>
      </p:sp>
      <p:sp>
        <p:nvSpPr>
          <p:cNvPr id="8" name="AutoShape 8">
            <a:extLst>
              <a:ext uri="{FF2B5EF4-FFF2-40B4-BE49-F238E27FC236}">
                <a16:creationId xmlns:a16="http://schemas.microsoft.com/office/drawing/2014/main" id="{08F051E8-4509-B5DA-DFF2-AFF90E7B2F1D}"/>
              </a:ext>
            </a:extLst>
          </p:cNvPr>
          <p:cNvSpPr>
            <a:spLocks noChangeArrowheads="1"/>
          </p:cNvSpPr>
          <p:nvPr/>
        </p:nvSpPr>
        <p:spPr bwMode="auto">
          <a:xfrm>
            <a:off x="4594027" y="2476815"/>
            <a:ext cx="1182291" cy="510778"/>
          </a:xfrm>
          <a:prstGeom prst="wedgeRoundRectCallout">
            <a:avLst>
              <a:gd name="adj1" fmla="val 8154"/>
              <a:gd name="adj2" fmla="val -102818"/>
              <a:gd name="adj3" fmla="val 16667"/>
            </a:avLst>
          </a:prstGeom>
          <a:solidFill>
            <a:srgbClr val="E7E7FF"/>
          </a:solidFill>
          <a:ln>
            <a:noFill/>
          </a:ln>
          <a:effectLst>
            <a:outerShdw dist="40161" dir="4293903" algn="ctr" rotWithShape="0">
              <a:schemeClr val="bg2">
                <a:alpha val="50000"/>
              </a:schemeClr>
            </a:outerShdw>
          </a:effectLst>
          <a:extLst>
            <a:ext uri="{91240B29-F687-4F45-9708-019B960494DF}">
              <a14:hiddenLine xmlns:a14="http://schemas.microsoft.com/office/drawing/2010/main" w="12700">
                <a:solidFill>
                  <a:srgbClr val="000000"/>
                </a:solidFill>
                <a:miter lim="800000"/>
                <a:headEnd/>
                <a:tailEnd type="none" w="lg" len="lg"/>
              </a14:hiddenLine>
            </a:ext>
          </a:extLst>
        </p:spPr>
        <p:txBody>
          <a:bodyPr lIns="40500" rIns="135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200" dirty="0">
                <a:latin typeface="Times New Roman" panose="02020603050405020304" pitchFamily="18" charset="0"/>
                <a:cs typeface="Times New Roman" panose="02020603050405020304" pitchFamily="18" charset="0"/>
              </a:rPr>
              <a:t>домен 3-ого уровня</a:t>
            </a:r>
          </a:p>
        </p:txBody>
      </p:sp>
      <p:sp>
        <p:nvSpPr>
          <p:cNvPr id="9" name="AutoShape 9">
            <a:extLst>
              <a:ext uri="{FF2B5EF4-FFF2-40B4-BE49-F238E27FC236}">
                <a16:creationId xmlns:a16="http://schemas.microsoft.com/office/drawing/2014/main" id="{0EAF99CA-4614-BFF7-C043-B94BD818861E}"/>
              </a:ext>
            </a:extLst>
          </p:cNvPr>
          <p:cNvSpPr>
            <a:spLocks noChangeArrowheads="1"/>
          </p:cNvSpPr>
          <p:nvPr/>
        </p:nvSpPr>
        <p:spPr bwMode="auto">
          <a:xfrm>
            <a:off x="3203377" y="2513896"/>
            <a:ext cx="1182291" cy="510778"/>
          </a:xfrm>
          <a:prstGeom prst="wedgeRoundRectCallout">
            <a:avLst>
              <a:gd name="adj1" fmla="val 69333"/>
              <a:gd name="adj2" fmla="val -110255"/>
              <a:gd name="adj3" fmla="val 16667"/>
            </a:avLst>
          </a:prstGeom>
          <a:solidFill>
            <a:srgbClr val="E7E7FF"/>
          </a:solidFill>
          <a:ln>
            <a:noFill/>
          </a:ln>
          <a:effectLst>
            <a:outerShdw dist="40161" dir="4293903" algn="ctr" rotWithShape="0">
              <a:schemeClr val="bg2">
                <a:alpha val="50000"/>
              </a:schemeClr>
            </a:outerShdw>
          </a:effectLst>
          <a:extLst>
            <a:ext uri="{91240B29-F687-4F45-9708-019B960494DF}">
              <a14:hiddenLine xmlns:a14="http://schemas.microsoft.com/office/drawing/2010/main" w="12700">
                <a:solidFill>
                  <a:srgbClr val="000000"/>
                </a:solidFill>
                <a:miter lim="800000"/>
                <a:headEnd/>
                <a:tailEnd type="none" w="lg" len="lg"/>
              </a14:hiddenLine>
            </a:ext>
          </a:extLst>
        </p:spPr>
        <p:txBody>
          <a:bodyPr lIns="40500" rIns="135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200" dirty="0">
                <a:latin typeface="Times New Roman" panose="02020603050405020304" pitchFamily="18" charset="0"/>
                <a:cs typeface="Times New Roman" panose="02020603050405020304" pitchFamily="18" charset="0"/>
              </a:rPr>
              <a:t>домен 4-ого уровня</a:t>
            </a:r>
          </a:p>
        </p:txBody>
      </p:sp>
      <p:sp>
        <p:nvSpPr>
          <p:cNvPr id="10" name="Text Box 10">
            <a:extLst>
              <a:ext uri="{FF2B5EF4-FFF2-40B4-BE49-F238E27FC236}">
                <a16:creationId xmlns:a16="http://schemas.microsoft.com/office/drawing/2014/main" id="{4C2BC286-0578-07D9-83BE-1BEEFD11D52A}"/>
              </a:ext>
            </a:extLst>
          </p:cNvPr>
          <p:cNvSpPr txBox="1">
            <a:spLocks noChangeArrowheads="1"/>
          </p:cNvSpPr>
          <p:nvPr/>
        </p:nvSpPr>
        <p:spPr bwMode="auto">
          <a:xfrm>
            <a:off x="2723556" y="3444542"/>
            <a:ext cx="61055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 typeface="Wingdings" pitchFamily="2" charset="2"/>
              <a:buNone/>
            </a:pPr>
            <a:r>
              <a:rPr lang="ru-RU" altLang="ru-RU" sz="1500" b="1" dirty="0">
                <a:solidFill>
                  <a:schemeClr val="accent2"/>
                </a:solidFill>
                <a:latin typeface="Times New Roman" panose="02020603050405020304" pitchFamily="18" charset="0"/>
                <a:cs typeface="Times New Roman" panose="02020603050405020304" pitchFamily="18" charset="0"/>
              </a:rPr>
              <a:t>Домены 1-ого уровня</a:t>
            </a:r>
            <a:r>
              <a:rPr lang="en-US" altLang="ru-RU" sz="1500" b="1" dirty="0">
                <a:solidFill>
                  <a:schemeClr val="accent2"/>
                </a:solidFill>
                <a:latin typeface="Times New Roman" panose="02020603050405020304" pitchFamily="18" charset="0"/>
                <a:cs typeface="Times New Roman" panose="02020603050405020304" pitchFamily="18" charset="0"/>
              </a:rPr>
              <a:t> (</a:t>
            </a:r>
            <a:r>
              <a:rPr lang="ru-RU" altLang="ru-RU" sz="1500" b="1" dirty="0">
                <a:solidFill>
                  <a:schemeClr val="accent2"/>
                </a:solidFill>
                <a:latin typeface="Times New Roman" panose="02020603050405020304" pitchFamily="18" charset="0"/>
                <a:cs typeface="Times New Roman" panose="02020603050405020304" pitchFamily="18" charset="0"/>
              </a:rPr>
              <a:t>доменные зоны</a:t>
            </a:r>
            <a:r>
              <a:rPr lang="en-US" altLang="ru-RU" sz="1500" b="1" dirty="0">
                <a:solidFill>
                  <a:schemeClr val="accent2"/>
                </a:solidFill>
                <a:latin typeface="Times New Roman" panose="02020603050405020304" pitchFamily="18" charset="0"/>
                <a:cs typeface="Times New Roman" panose="02020603050405020304" pitchFamily="18" charset="0"/>
              </a:rPr>
              <a:t>)</a:t>
            </a:r>
            <a:endParaRPr lang="ru-RU" altLang="ru-RU" sz="1500" dirty="0">
              <a:latin typeface="Times New Roman" panose="02020603050405020304" pitchFamily="18" charset="0"/>
              <a:cs typeface="Times New Roman" panose="02020603050405020304" pitchFamily="18" charset="0"/>
            </a:endParaRPr>
          </a:p>
        </p:txBody>
      </p:sp>
      <p:graphicFrame>
        <p:nvGraphicFramePr>
          <p:cNvPr id="11" name="Group 33">
            <a:extLst>
              <a:ext uri="{FF2B5EF4-FFF2-40B4-BE49-F238E27FC236}">
                <a16:creationId xmlns:a16="http://schemas.microsoft.com/office/drawing/2014/main" id="{E5AC867E-1C04-F1EF-F21E-B18B2C581E27}"/>
              </a:ext>
            </a:extLst>
          </p:cNvPr>
          <p:cNvGraphicFramePr>
            <a:graphicFrameLocks noGrp="1"/>
          </p:cNvGraphicFramePr>
          <p:nvPr/>
        </p:nvGraphicFramePr>
        <p:xfrm>
          <a:off x="2684860" y="3946609"/>
          <a:ext cx="6182917" cy="1691556"/>
        </p:xfrm>
        <a:graphic>
          <a:graphicData uri="http://schemas.openxmlformats.org/drawingml/2006/table">
            <a:tbl>
              <a:tblPr/>
              <a:tblGrid>
                <a:gridCol w="3092054">
                  <a:extLst>
                    <a:ext uri="{9D8B030D-6E8A-4147-A177-3AD203B41FA5}">
                      <a16:colId xmlns:a16="http://schemas.microsoft.com/office/drawing/2014/main" val="20000"/>
                    </a:ext>
                  </a:extLst>
                </a:gridCol>
                <a:gridCol w="3090863">
                  <a:extLst>
                    <a:ext uri="{9D8B030D-6E8A-4147-A177-3AD203B41FA5}">
                      <a16:colId xmlns:a16="http://schemas.microsoft.com/office/drawing/2014/main" val="20001"/>
                    </a:ext>
                  </a:extLst>
                </a:gridCol>
              </a:tblGrid>
              <a:tr h="274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dirty="0">
                          <a:ln>
                            <a:noFill/>
                          </a:ln>
                          <a:solidFill>
                            <a:schemeClr val="tx1"/>
                          </a:solidFill>
                          <a:effectLst/>
                          <a:latin typeface="Arial" charset="0"/>
                        </a:rPr>
                        <a:t>Вид организации</a:t>
                      </a:r>
                    </a:p>
                  </a:txBody>
                  <a:tcPr marL="68580" marR="68580" marT="34283" marB="34283" horzOverflow="overflow">
                    <a:lnL>
                      <a:noFill/>
                    </a:lnL>
                    <a:lnR>
                      <a:noFill/>
                    </a:lnR>
                    <a:lnT>
                      <a:noFill/>
                    </a:lnT>
                    <a:lnB>
                      <a:noFill/>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400" b="1" i="0" u="none" strike="noStrike" cap="none" normalizeH="0" baseline="0">
                          <a:ln>
                            <a:noFill/>
                          </a:ln>
                          <a:solidFill>
                            <a:schemeClr val="tx1"/>
                          </a:solidFill>
                          <a:effectLst/>
                          <a:latin typeface="Arial" charset="0"/>
                        </a:rPr>
                        <a:t>Страна</a:t>
                      </a:r>
                    </a:p>
                  </a:txBody>
                  <a:tcPr marL="68580" marR="68580" marT="34283" marB="34283" horzOverflow="overflow">
                    <a:lnL>
                      <a:noFill/>
                    </a:lnL>
                    <a:lnR>
                      <a:noFill/>
                    </a:lnR>
                    <a:lnT>
                      <a:noFill/>
                    </a:lnT>
                    <a:lnB>
                      <a:noFill/>
                    </a:lnB>
                    <a:lnTlToBr>
                      <a:noFill/>
                    </a:lnTlToBr>
                    <a:lnBlToTr>
                      <a:noFill/>
                    </a:lnBlToTr>
                    <a:solidFill>
                      <a:srgbClr val="E7E7FF"/>
                    </a:solidFill>
                  </a:tcPr>
                </a:tc>
                <a:extLst>
                  <a:ext uri="{0D108BD9-81ED-4DB2-BD59-A6C34878D82A}">
                    <a16:rowId xmlns:a16="http://schemas.microsoft.com/office/drawing/2014/main" val="10000"/>
                  </a:ext>
                </a:extLst>
              </a:tr>
              <a:tr h="2743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a:ln>
                            <a:noFill/>
                          </a:ln>
                          <a:solidFill>
                            <a:schemeClr val="tx1"/>
                          </a:solidFill>
                          <a:effectLst/>
                          <a:latin typeface="Arial" charset="0"/>
                        </a:rPr>
                        <a:t>.</a:t>
                      </a:r>
                      <a:r>
                        <a:rPr kumimoji="0" lang="en-US" sz="1400" b="1" i="0" u="none" strike="noStrike" cap="none" normalizeH="0" baseline="0">
                          <a:ln>
                            <a:noFill/>
                          </a:ln>
                          <a:solidFill>
                            <a:schemeClr val="tx1"/>
                          </a:solidFill>
                          <a:effectLst/>
                          <a:latin typeface="Arial" charset="0"/>
                        </a:rPr>
                        <a:t>com</a:t>
                      </a:r>
                      <a:r>
                        <a:rPr kumimoji="0" lang="en-US" sz="1400" b="0" i="0" u="none" strike="noStrike" cap="none" normalizeH="0" baseline="0">
                          <a:ln>
                            <a:noFill/>
                          </a:ln>
                          <a:solidFill>
                            <a:schemeClr val="tx1"/>
                          </a:solidFill>
                          <a:effectLst/>
                          <a:latin typeface="Arial" charset="0"/>
                        </a:rPr>
                        <a:t>   </a:t>
                      </a:r>
                      <a:r>
                        <a:rPr kumimoji="0" lang="ru-RU" sz="1400" b="0" i="0" u="none" strike="noStrike" cap="none" normalizeH="0" baseline="0">
                          <a:ln>
                            <a:noFill/>
                          </a:ln>
                          <a:solidFill>
                            <a:schemeClr val="tx1"/>
                          </a:solidFill>
                          <a:effectLst/>
                          <a:latin typeface="Arial" charset="0"/>
                        </a:rPr>
                        <a:t>коммерческие организации</a:t>
                      </a:r>
                    </a:p>
                  </a:txBody>
                  <a:tcPr marL="68580" marR="68580" marT="34283" marB="34283" horzOverflow="overflow">
                    <a:lnL>
                      <a:noFill/>
                    </a:lnL>
                    <a:lnR>
                      <a:noFill/>
                    </a:lnR>
                    <a:lnT>
                      <a:noFill/>
                    </a:lnT>
                    <a:lnB>
                      <a:noFill/>
                    </a:lnB>
                    <a:lnTlToBr>
                      <a:noFill/>
                    </a:lnTlToBr>
                    <a:lnBlToTr>
                      <a:noFill/>
                    </a:lnBlToTr>
                    <a:solidFill>
                      <a:srgbClr val="E7E7FF"/>
                    </a:solidFill>
                  </a:tcPr>
                </a:tc>
                <a:tc>
                  <a:txBody>
                    <a:bodyPr/>
                    <a:lstStyle/>
                    <a:p>
                      <a:r>
                        <a:rPr kumimoji="0" lang="en-US" sz="1400" b="1" i="0" u="none" strike="noStrike" kern="1200" cap="none" normalizeH="0" baseline="0" dirty="0">
                          <a:ln>
                            <a:noFill/>
                          </a:ln>
                          <a:solidFill>
                            <a:schemeClr val="tx1"/>
                          </a:solidFill>
                          <a:effectLst/>
                          <a:latin typeface="Arial" charset="0"/>
                          <a:ea typeface="+mn-ea"/>
                          <a:cs typeface="+mn-cs"/>
                        </a:rPr>
                        <a:t>.</a:t>
                      </a:r>
                      <a:r>
                        <a:rPr kumimoji="0" lang="en-US" sz="1400" b="1" i="0" u="none" strike="noStrike" kern="1200" cap="none" normalizeH="0" baseline="0" dirty="0" err="1">
                          <a:ln>
                            <a:noFill/>
                          </a:ln>
                          <a:solidFill>
                            <a:schemeClr val="tx1"/>
                          </a:solidFill>
                          <a:effectLst/>
                          <a:latin typeface="Arial" charset="0"/>
                          <a:ea typeface="+mn-ea"/>
                          <a:cs typeface="+mn-cs"/>
                        </a:rPr>
                        <a:t>kz</a:t>
                      </a:r>
                      <a:r>
                        <a:rPr kumimoji="0" lang="en-US" sz="1400" b="1" i="0" u="none" strike="noStrike" kern="1200" cap="none" normalizeH="0" baseline="0" dirty="0">
                          <a:ln>
                            <a:noFill/>
                          </a:ln>
                          <a:solidFill>
                            <a:schemeClr val="tx1"/>
                          </a:solidFill>
                          <a:effectLst/>
                          <a:latin typeface="Arial" charset="0"/>
                          <a:ea typeface="+mn-ea"/>
                          <a:cs typeface="+mn-cs"/>
                        </a:rPr>
                        <a:t> </a:t>
                      </a:r>
                      <a:r>
                        <a:rPr kumimoji="0" lang="ru-RU" sz="1400" b="1" i="0" u="none" strike="noStrike" kern="1200" cap="none" normalizeH="0" baseline="0" dirty="0">
                          <a:ln>
                            <a:noFill/>
                          </a:ln>
                          <a:solidFill>
                            <a:schemeClr val="tx1"/>
                          </a:solidFill>
                          <a:effectLst/>
                          <a:latin typeface="Arial" charset="0"/>
                          <a:ea typeface="+mn-ea"/>
                          <a:cs typeface="+mn-cs"/>
                        </a:rPr>
                        <a:t>  </a:t>
                      </a:r>
                      <a:r>
                        <a:rPr kumimoji="0" lang="ru-RU" sz="1400" b="0" i="0" u="none" strike="noStrike" kern="1200" cap="none" normalizeH="0" baseline="0" dirty="0">
                          <a:ln>
                            <a:noFill/>
                          </a:ln>
                          <a:solidFill>
                            <a:schemeClr val="tx1"/>
                          </a:solidFill>
                          <a:effectLst/>
                          <a:latin typeface="Arial" charset="0"/>
                          <a:ea typeface="+mn-ea"/>
                          <a:cs typeface="+mn-cs"/>
                        </a:rPr>
                        <a:t>Казахстан</a:t>
                      </a:r>
                    </a:p>
                  </a:txBody>
                  <a:tcPr marL="68580" marR="68580" marT="34283" marB="34283" horzOverflow="overflow">
                    <a:lnL>
                      <a:noFill/>
                    </a:lnL>
                    <a:lnR>
                      <a:noFill/>
                    </a:lnR>
                    <a:lnT>
                      <a:noFill/>
                    </a:lnT>
                    <a:lnB>
                      <a:noFill/>
                    </a:lnB>
                    <a:lnTlToBr>
                      <a:noFill/>
                    </a:lnTlToBr>
                    <a:lnBlToTr>
                      <a:noFill/>
                    </a:lnBlToTr>
                    <a:solidFill>
                      <a:srgbClr val="FFFF99"/>
                    </a:solidFill>
                  </a:tcPr>
                </a:tc>
                <a:extLst>
                  <a:ext uri="{0D108BD9-81ED-4DB2-BD59-A6C34878D82A}">
                    <a16:rowId xmlns:a16="http://schemas.microsoft.com/office/drawing/2014/main" val="10001"/>
                  </a:ext>
                </a:extLst>
              </a:tr>
              <a:tr h="2743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latin typeface="Arial" charset="0"/>
                        </a:rPr>
                        <a:t>.edu</a:t>
                      </a:r>
                      <a:r>
                        <a:rPr kumimoji="0" lang="en-US" sz="1400" b="0" i="0" u="none" strike="noStrike" cap="none" normalizeH="0" baseline="0">
                          <a:ln>
                            <a:noFill/>
                          </a:ln>
                          <a:solidFill>
                            <a:schemeClr val="tx1"/>
                          </a:solidFill>
                          <a:effectLst/>
                          <a:latin typeface="Arial" charset="0"/>
                        </a:rPr>
                        <a:t>    </a:t>
                      </a:r>
                      <a:r>
                        <a:rPr kumimoji="0" lang="ru-RU" sz="1400" b="0" i="0" u="none" strike="noStrike" cap="none" normalizeH="0" baseline="0">
                          <a:ln>
                            <a:noFill/>
                          </a:ln>
                          <a:solidFill>
                            <a:schemeClr val="tx1"/>
                          </a:solidFill>
                          <a:effectLst/>
                          <a:latin typeface="Arial" charset="0"/>
                        </a:rPr>
                        <a:t>образование</a:t>
                      </a:r>
                    </a:p>
                  </a:txBody>
                  <a:tcPr marL="68580" marR="68580" marT="34283" marB="34283" horzOverflow="overflow">
                    <a:lnL>
                      <a:noFill/>
                    </a:lnL>
                    <a:lnR>
                      <a:noFill/>
                    </a:lnR>
                    <a:lnT>
                      <a:noFill/>
                    </a:lnT>
                    <a:lnB>
                      <a:noFill/>
                    </a:lnB>
                    <a:lnTlToBr>
                      <a:noFill/>
                    </a:lnTlToBr>
                    <a:lnBlToTr>
                      <a:noFill/>
                    </a:lnBlToTr>
                    <a:solidFill>
                      <a:srgbClr val="E7E7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t>
                      </a:r>
                      <a:r>
                        <a:rPr kumimoji="0" lang="en-US" sz="1400" b="1" i="0" u="none" strike="noStrike" cap="none" normalizeH="0" baseline="0" dirty="0" err="1">
                          <a:ln>
                            <a:noFill/>
                          </a:ln>
                          <a:solidFill>
                            <a:schemeClr val="tx1"/>
                          </a:solidFill>
                          <a:effectLst/>
                          <a:latin typeface="Arial" charset="0"/>
                        </a:rPr>
                        <a:t>ru</a:t>
                      </a:r>
                      <a:r>
                        <a:rPr kumimoji="0" lang="en-US" sz="1400" b="1" i="0" u="none" strike="noStrike" cap="none" normalizeH="0" baseline="0" dirty="0">
                          <a:ln>
                            <a:noFill/>
                          </a:ln>
                          <a:solidFill>
                            <a:schemeClr val="tx1"/>
                          </a:solidFill>
                          <a:effectLst/>
                          <a:latin typeface="Arial" charset="0"/>
                        </a:rPr>
                        <a:t>   </a:t>
                      </a:r>
                      <a:r>
                        <a:rPr kumimoji="0" lang="ru-RU" sz="1400" b="0" i="0" u="none" strike="noStrike" cap="none" normalizeH="0" baseline="0" dirty="0">
                          <a:ln>
                            <a:noFill/>
                          </a:ln>
                          <a:solidFill>
                            <a:schemeClr val="tx1"/>
                          </a:solidFill>
                          <a:effectLst/>
                          <a:latin typeface="Arial" charset="0"/>
                        </a:rPr>
                        <a:t>Россия</a:t>
                      </a:r>
                    </a:p>
                  </a:txBody>
                  <a:tcPr marL="68580" marR="68580" marT="34283" marB="34283" horzOverflow="overflow">
                    <a:lnL>
                      <a:noFill/>
                    </a:lnL>
                    <a:lnR>
                      <a:noFill/>
                    </a:lnR>
                    <a:lnT>
                      <a:noFill/>
                    </a:lnT>
                    <a:lnB>
                      <a:noFill/>
                    </a:lnB>
                    <a:lnTlToBr>
                      <a:noFill/>
                    </a:lnTlToBr>
                    <a:lnBlToTr>
                      <a:noFill/>
                    </a:lnBlToTr>
                    <a:solidFill>
                      <a:srgbClr val="FFFF99"/>
                    </a:solidFill>
                  </a:tcPr>
                </a:tc>
                <a:extLst>
                  <a:ext uri="{0D108BD9-81ED-4DB2-BD59-A6C34878D82A}">
                    <a16:rowId xmlns:a16="http://schemas.microsoft.com/office/drawing/2014/main" val="10002"/>
                  </a:ext>
                </a:extLst>
              </a:tr>
              <a:tr h="2743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.org</a:t>
                      </a:r>
                      <a:r>
                        <a:rPr kumimoji="0" lang="en-US" sz="1400" b="0" i="0" u="none" strike="noStrike" cap="none" normalizeH="0" baseline="0" dirty="0">
                          <a:ln>
                            <a:noFill/>
                          </a:ln>
                          <a:solidFill>
                            <a:schemeClr val="tx1"/>
                          </a:solidFill>
                          <a:effectLst/>
                          <a:latin typeface="Arial" charset="0"/>
                        </a:rPr>
                        <a:t>, </a:t>
                      </a:r>
                      <a:r>
                        <a:rPr kumimoji="0" lang="en-US" sz="1400" b="1" i="0" u="none" strike="noStrike" cap="none" normalizeH="0" baseline="0" dirty="0" err="1">
                          <a:ln>
                            <a:noFill/>
                          </a:ln>
                          <a:solidFill>
                            <a:schemeClr val="tx1"/>
                          </a:solidFill>
                          <a:effectLst/>
                          <a:latin typeface="Arial" charset="0"/>
                        </a:rPr>
                        <a:t>.net</a:t>
                      </a:r>
                      <a:r>
                        <a:rPr kumimoji="0" lang="en-US" sz="1400" b="0" i="0" u="none" strike="noStrike" cap="none" normalizeH="0" baseline="0" dirty="0">
                          <a:ln>
                            <a:noFill/>
                          </a:ln>
                          <a:solidFill>
                            <a:schemeClr val="tx1"/>
                          </a:solidFill>
                          <a:effectLst/>
                          <a:latin typeface="Arial" charset="0"/>
                        </a:rPr>
                        <a:t>    </a:t>
                      </a:r>
                      <a:r>
                        <a:rPr kumimoji="0" lang="ru-RU" sz="1400" b="0" i="0" u="none" strike="noStrike" cap="none" normalizeH="0" baseline="0" dirty="0">
                          <a:ln>
                            <a:noFill/>
                          </a:ln>
                          <a:solidFill>
                            <a:schemeClr val="tx1"/>
                          </a:solidFill>
                          <a:effectLst/>
                          <a:latin typeface="Arial" charset="0"/>
                        </a:rPr>
                        <a:t>разные организации</a:t>
                      </a:r>
                    </a:p>
                  </a:txBody>
                  <a:tcPr marL="68580" marR="68580" marT="34283" marB="34283" horzOverflow="overflow">
                    <a:lnL>
                      <a:noFill/>
                    </a:lnL>
                    <a:lnR>
                      <a:noFill/>
                    </a:lnR>
                    <a:lnT>
                      <a:noFill/>
                    </a:lnT>
                    <a:lnB>
                      <a:noFill/>
                    </a:lnB>
                    <a:lnTlToBr>
                      <a:noFill/>
                    </a:lnTlToBr>
                    <a:lnBlToTr>
                      <a:noFill/>
                    </a:lnBlToTr>
                    <a:solidFill>
                      <a:srgbClr val="E7E7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t>
                      </a:r>
                      <a:r>
                        <a:rPr kumimoji="0" lang="en-US" sz="1400" b="1" i="0" u="none" strike="noStrike" cap="none" normalizeH="0" baseline="0" dirty="0" err="1">
                          <a:ln>
                            <a:noFill/>
                          </a:ln>
                          <a:solidFill>
                            <a:schemeClr val="tx1"/>
                          </a:solidFill>
                          <a:effectLst/>
                          <a:latin typeface="Arial" charset="0"/>
                        </a:rPr>
                        <a:t>uk</a:t>
                      </a:r>
                      <a:r>
                        <a:rPr kumimoji="0" lang="ru-RU" sz="1400" b="1" i="0" u="none" strike="noStrike" cap="none" normalizeH="0" baseline="0" dirty="0">
                          <a:ln>
                            <a:noFill/>
                          </a:ln>
                          <a:solidFill>
                            <a:schemeClr val="tx1"/>
                          </a:solidFill>
                          <a:effectLst/>
                          <a:latin typeface="Arial" charset="0"/>
                        </a:rPr>
                        <a:t>   </a:t>
                      </a:r>
                      <a:r>
                        <a:rPr kumimoji="0" lang="ru-RU" sz="1400" b="0" i="0" u="none" strike="noStrike" cap="none" normalizeH="0" baseline="0" dirty="0">
                          <a:ln>
                            <a:noFill/>
                          </a:ln>
                          <a:solidFill>
                            <a:schemeClr val="tx1"/>
                          </a:solidFill>
                          <a:effectLst/>
                          <a:latin typeface="Arial" charset="0"/>
                        </a:rPr>
                        <a:t>Великобритания</a:t>
                      </a:r>
                      <a:endParaRPr kumimoji="0" lang="ru-RU" sz="1400" b="1" i="0" u="none" strike="noStrike" cap="none" normalizeH="0" baseline="0" dirty="0">
                        <a:ln>
                          <a:noFill/>
                        </a:ln>
                        <a:solidFill>
                          <a:schemeClr val="tx1"/>
                        </a:solidFill>
                        <a:effectLst/>
                        <a:latin typeface="Arial" charset="0"/>
                      </a:endParaRPr>
                    </a:p>
                  </a:txBody>
                  <a:tcPr marL="68580" marR="68580" marT="34283" marB="34283" horzOverflow="overflow">
                    <a:lnL>
                      <a:noFill/>
                    </a:lnL>
                    <a:lnR>
                      <a:noFill/>
                    </a:lnR>
                    <a:lnT>
                      <a:noFill/>
                    </a:lnT>
                    <a:lnB>
                      <a:noFill/>
                    </a:lnB>
                    <a:lnTlToBr>
                      <a:noFill/>
                    </a:lnTlToBr>
                    <a:lnBlToTr>
                      <a:noFill/>
                    </a:lnBlToTr>
                    <a:solidFill>
                      <a:srgbClr val="FFFF99"/>
                    </a:solidFill>
                  </a:tcPr>
                </a:tc>
                <a:extLst>
                  <a:ext uri="{0D108BD9-81ED-4DB2-BD59-A6C34878D82A}">
                    <a16:rowId xmlns:a16="http://schemas.microsoft.com/office/drawing/2014/main" val="10003"/>
                  </a:ext>
                </a:extLst>
              </a:tr>
              <a:tr h="2743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.info  </a:t>
                      </a:r>
                      <a:r>
                        <a:rPr kumimoji="0" lang="en-US" sz="1400" b="0" i="0" u="none" strike="noStrike" cap="none" normalizeH="0" baseline="0" dirty="0">
                          <a:ln>
                            <a:noFill/>
                          </a:ln>
                          <a:solidFill>
                            <a:schemeClr val="tx1"/>
                          </a:solidFill>
                          <a:effectLst/>
                          <a:latin typeface="Arial" charset="0"/>
                        </a:rPr>
                        <a:t> </a:t>
                      </a:r>
                      <a:r>
                        <a:rPr kumimoji="0" lang="ru-RU" sz="1400" b="0" i="0" u="none" strike="noStrike" cap="none" normalizeH="0" baseline="0" dirty="0">
                          <a:ln>
                            <a:noFill/>
                          </a:ln>
                          <a:solidFill>
                            <a:schemeClr val="tx1"/>
                          </a:solidFill>
                          <a:effectLst/>
                          <a:latin typeface="Arial" charset="0"/>
                        </a:rPr>
                        <a:t>информационные сайты</a:t>
                      </a:r>
                    </a:p>
                  </a:txBody>
                  <a:tcPr marL="68580" marR="68580" marT="34283" marB="34283" horzOverflow="overflow">
                    <a:lnL>
                      <a:noFill/>
                    </a:lnL>
                    <a:lnR>
                      <a:noFill/>
                    </a:lnR>
                    <a:lnT>
                      <a:noFill/>
                    </a:lnT>
                    <a:lnB>
                      <a:noFill/>
                    </a:lnB>
                    <a:lnTlToBr>
                      <a:noFill/>
                    </a:lnTlToBr>
                    <a:lnBlToTr>
                      <a:noFill/>
                    </a:lnBlToTr>
                    <a:solidFill>
                      <a:srgbClr val="E7E7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t>
                      </a:r>
                      <a:r>
                        <a:rPr kumimoji="0" lang="en-US" sz="1400" b="1" i="0" u="none" strike="noStrike" cap="none" normalizeH="0" baseline="0" dirty="0" err="1">
                          <a:ln>
                            <a:noFill/>
                          </a:ln>
                          <a:solidFill>
                            <a:schemeClr val="tx1"/>
                          </a:solidFill>
                          <a:effectLst/>
                          <a:latin typeface="Arial" charset="0"/>
                        </a:rPr>
                        <a:t>jp</a:t>
                      </a:r>
                      <a:r>
                        <a:rPr kumimoji="0" lang="ru-RU" sz="1400" b="1" i="0" u="none" strike="noStrike" cap="none" normalizeH="0" baseline="0" dirty="0">
                          <a:ln>
                            <a:noFill/>
                          </a:ln>
                          <a:solidFill>
                            <a:schemeClr val="tx1"/>
                          </a:solidFill>
                          <a:effectLst/>
                          <a:latin typeface="Arial" charset="0"/>
                        </a:rPr>
                        <a:t>    </a:t>
                      </a:r>
                      <a:r>
                        <a:rPr kumimoji="0" lang="ru-RU" sz="1400" b="0" i="0" u="none" strike="noStrike" cap="none" normalizeH="0" baseline="0" dirty="0">
                          <a:ln>
                            <a:noFill/>
                          </a:ln>
                          <a:solidFill>
                            <a:schemeClr val="tx1"/>
                          </a:solidFill>
                          <a:effectLst/>
                          <a:latin typeface="Arial" charset="0"/>
                        </a:rPr>
                        <a:t>Япония</a:t>
                      </a:r>
                    </a:p>
                  </a:txBody>
                  <a:tcPr marL="68580" marR="68580" marT="34283" marB="34283" horzOverflow="overflow">
                    <a:lnL>
                      <a:noFill/>
                    </a:lnL>
                    <a:lnR>
                      <a:noFill/>
                    </a:lnR>
                    <a:lnT>
                      <a:noFill/>
                    </a:lnT>
                    <a:lnB>
                      <a:noFill/>
                    </a:lnB>
                    <a:lnTlToBr>
                      <a:noFill/>
                    </a:lnTlToBr>
                    <a:lnBlToTr>
                      <a:noFill/>
                    </a:lnBlToTr>
                    <a:solidFill>
                      <a:srgbClr val="FFFF99"/>
                    </a:solidFill>
                  </a:tcPr>
                </a:tc>
                <a:extLst>
                  <a:ext uri="{0D108BD9-81ED-4DB2-BD59-A6C34878D82A}">
                    <a16:rowId xmlns:a16="http://schemas.microsoft.com/office/drawing/2014/main" val="10004"/>
                  </a:ext>
                </a:extLst>
              </a:tr>
              <a:tr h="2743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.biz     </a:t>
                      </a:r>
                      <a:r>
                        <a:rPr kumimoji="0" lang="ru-RU" sz="1400" b="0" i="0" u="none" strike="noStrike" cap="none" normalizeH="0" baseline="0" dirty="0">
                          <a:ln>
                            <a:noFill/>
                          </a:ln>
                          <a:solidFill>
                            <a:schemeClr val="tx1"/>
                          </a:solidFill>
                          <a:effectLst/>
                          <a:latin typeface="Arial" charset="0"/>
                        </a:rPr>
                        <a:t>бизнес</a:t>
                      </a:r>
                    </a:p>
                  </a:txBody>
                  <a:tcPr marL="68580" marR="68580" marT="34283" marB="34283" horzOverflow="overflow">
                    <a:lnL>
                      <a:noFill/>
                    </a:lnL>
                    <a:lnR>
                      <a:noFill/>
                    </a:lnR>
                    <a:lnT>
                      <a:noFill/>
                    </a:lnT>
                    <a:lnB>
                      <a:noFill/>
                    </a:lnB>
                    <a:lnTlToBr>
                      <a:noFill/>
                    </a:lnTlToBr>
                    <a:lnBlToTr>
                      <a:noFill/>
                    </a:lnBlToTr>
                    <a:solidFill>
                      <a:srgbClr val="E7E7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Arial" charset="0"/>
                        </a:rPr>
                        <a:t>.</a:t>
                      </a:r>
                      <a:r>
                        <a:rPr kumimoji="0" lang="en-US" sz="1400" b="1" i="0" u="none" strike="noStrike" cap="none" normalizeH="0" baseline="0" dirty="0" err="1">
                          <a:ln>
                            <a:noFill/>
                          </a:ln>
                          <a:solidFill>
                            <a:schemeClr val="tx1"/>
                          </a:solidFill>
                          <a:effectLst/>
                          <a:latin typeface="Arial" charset="0"/>
                        </a:rPr>
                        <a:t>cn</a:t>
                      </a:r>
                      <a:r>
                        <a:rPr kumimoji="0" lang="ru-RU" sz="1400" b="1" i="0" u="none" strike="noStrike" cap="none" normalizeH="0" baseline="0" dirty="0">
                          <a:ln>
                            <a:noFill/>
                          </a:ln>
                          <a:solidFill>
                            <a:schemeClr val="tx1"/>
                          </a:solidFill>
                          <a:effectLst/>
                          <a:latin typeface="Arial" charset="0"/>
                        </a:rPr>
                        <a:t>   </a:t>
                      </a:r>
                      <a:r>
                        <a:rPr kumimoji="0" lang="ru-RU" sz="1400" b="0" i="0" u="none" strike="noStrike" cap="none" normalizeH="0" baseline="0" dirty="0">
                          <a:ln>
                            <a:noFill/>
                          </a:ln>
                          <a:solidFill>
                            <a:schemeClr val="tx1"/>
                          </a:solidFill>
                          <a:effectLst/>
                          <a:latin typeface="Arial" charset="0"/>
                        </a:rPr>
                        <a:t>Китай</a:t>
                      </a:r>
                    </a:p>
                  </a:txBody>
                  <a:tcPr marL="68580" marR="68580" marT="34283" marB="34283" horzOverflow="overflow">
                    <a:lnL>
                      <a:noFill/>
                    </a:lnL>
                    <a:lnR>
                      <a:noFill/>
                    </a:lnR>
                    <a:lnT>
                      <a:noFill/>
                    </a:lnT>
                    <a:lnB>
                      <a:noFill/>
                    </a:lnB>
                    <a:lnTlToBr>
                      <a:noFill/>
                    </a:lnTlToBr>
                    <a:lnBlToTr>
                      <a:noFill/>
                    </a:lnBlToTr>
                    <a:solidFill>
                      <a:srgbClr val="FFFF99"/>
                    </a:solidFill>
                  </a:tcPr>
                </a:tc>
                <a:extLst>
                  <a:ext uri="{0D108BD9-81ED-4DB2-BD59-A6C34878D82A}">
                    <a16:rowId xmlns:a16="http://schemas.microsoft.com/office/drawing/2014/main" val="10005"/>
                  </a:ext>
                </a:extLst>
              </a:tr>
            </a:tbl>
          </a:graphicData>
        </a:graphic>
      </p:graphicFrame>
      <p:sp>
        <p:nvSpPr>
          <p:cNvPr id="12" name="AutoShape 9">
            <a:extLst>
              <a:ext uri="{FF2B5EF4-FFF2-40B4-BE49-F238E27FC236}">
                <a16:creationId xmlns:a16="http://schemas.microsoft.com/office/drawing/2014/main" id="{DBDECCE8-BE2B-6BDE-C1E6-709138F8ACB3}"/>
              </a:ext>
            </a:extLst>
          </p:cNvPr>
          <p:cNvSpPr>
            <a:spLocks noChangeArrowheads="1"/>
          </p:cNvSpPr>
          <p:nvPr/>
        </p:nvSpPr>
        <p:spPr bwMode="auto">
          <a:xfrm>
            <a:off x="1812727" y="2588059"/>
            <a:ext cx="1182291" cy="510778"/>
          </a:xfrm>
          <a:prstGeom prst="wedgeRoundRectCallout">
            <a:avLst>
              <a:gd name="adj1" fmla="val 116654"/>
              <a:gd name="adj2" fmla="val -125801"/>
              <a:gd name="adj3" fmla="val 16667"/>
            </a:avLst>
          </a:prstGeom>
          <a:solidFill>
            <a:srgbClr val="E7E7FF"/>
          </a:solidFill>
          <a:ln>
            <a:noFill/>
          </a:ln>
          <a:effectLst>
            <a:outerShdw dist="40161" dir="4293903" algn="ctr" rotWithShape="0">
              <a:schemeClr val="bg2">
                <a:alpha val="50000"/>
              </a:schemeClr>
            </a:outerShdw>
          </a:effectLst>
          <a:extLst>
            <a:ext uri="{91240B29-F687-4F45-9708-019B960494DF}">
              <a14:hiddenLine xmlns:a14="http://schemas.microsoft.com/office/drawing/2010/main" w="12700">
                <a:solidFill>
                  <a:srgbClr val="000000"/>
                </a:solidFill>
                <a:miter lim="800000"/>
                <a:headEnd/>
                <a:tailEnd type="none" w="lg" len="lg"/>
              </a14:hiddenLine>
            </a:ext>
          </a:extLst>
        </p:spPr>
        <p:txBody>
          <a:bodyPr lIns="40500" rIns="135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200" dirty="0">
                <a:latin typeface="Times New Roman" panose="02020603050405020304" pitchFamily="18" charset="0"/>
                <a:cs typeface="Times New Roman" panose="02020603050405020304" pitchFamily="18" charset="0"/>
              </a:rPr>
              <a:t>домен 5-ого уровня</a:t>
            </a:r>
          </a:p>
        </p:txBody>
      </p:sp>
    </p:spTree>
    <p:extLst>
      <p:ext uri="{BB962C8B-B14F-4D97-AF65-F5344CB8AC3E}">
        <p14:creationId xmlns:p14="http://schemas.microsoft.com/office/powerpoint/2010/main" val="47265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autoUpdateAnimBg="0"/>
      <p:bldP spid="1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69740" y="45206"/>
            <a:ext cx="7886700" cy="419157"/>
          </a:xfrm>
        </p:spPr>
        <p:txBody>
          <a:bodyPr>
            <a:normAutofit/>
          </a:bodyPr>
          <a:lstStyle/>
          <a:p>
            <a:pPr algn="ctr"/>
            <a:r>
              <a:rPr lang="ru-RU" sz="2100" dirty="0">
                <a:latin typeface="Times New Roman" panose="02020603050405020304" pitchFamily="18" charset="0"/>
                <a:cs typeface="Times New Roman" panose="02020603050405020304" pitchFamily="18" charset="0"/>
              </a:rPr>
              <a:t>Эталонная сетевая модель </a:t>
            </a:r>
            <a:r>
              <a:rPr lang="en-US" sz="2100" dirty="0">
                <a:latin typeface="Times New Roman" panose="02020603050405020304" pitchFamily="18" charset="0"/>
                <a:cs typeface="Times New Roman" panose="02020603050405020304" pitchFamily="18" charset="0"/>
              </a:rPr>
              <a:t>OSI</a:t>
            </a:r>
            <a:r>
              <a:rPr lang="ru-RU" sz="2100" dirty="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Open System Interconnection</a:t>
            </a:r>
            <a:r>
              <a:rPr lang="ru-RU" sz="2100" dirty="0">
                <a:latin typeface="Times New Roman" panose="02020603050405020304" pitchFamily="18" charset="0"/>
                <a:cs typeface="Times New Roman" panose="02020603050405020304" pitchFamily="18" charset="0"/>
              </a:rPr>
              <a:t>)</a:t>
            </a:r>
          </a:p>
        </p:txBody>
      </p:sp>
      <p:pic>
        <p:nvPicPr>
          <p:cNvPr id="1026" name="Picture 2" descr="Эталонная сетевая модель O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91" y="1069566"/>
            <a:ext cx="3314719" cy="4991577"/>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4022362" y="692696"/>
            <a:ext cx="6118109" cy="646331"/>
          </a:xfrm>
          <a:prstGeom prst="rect">
            <a:avLst/>
          </a:prstGeom>
        </p:spPr>
        <p:txBody>
          <a:bodyPr wrap="square">
            <a:spAutoFit/>
          </a:bodyPr>
          <a:lstStyle/>
          <a:p>
            <a:r>
              <a:rPr lang="ru-RU" sz="1800" dirty="0">
                <a:solidFill>
                  <a:srgbClr val="001133"/>
                </a:solidFill>
                <a:latin typeface="Times New Roman" panose="02020603050405020304" pitchFamily="18" charset="0"/>
                <a:cs typeface="Times New Roman" panose="02020603050405020304" pitchFamily="18" charset="0"/>
              </a:rPr>
              <a:t>просмотр веб-страниц (HTTP), передача и приём почты (SMTP, POP3), приём и получение файлов (FTP, TFTP)</a:t>
            </a:r>
            <a:endParaRPr lang="ru-RU" sz="1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22362" y="1451554"/>
            <a:ext cx="7639888" cy="646331"/>
          </a:xfrm>
          <a:prstGeom prst="rect">
            <a:avLst/>
          </a:prstGeom>
        </p:spPr>
        <p:txBody>
          <a:bodyPr wrap="square">
            <a:spAutoFit/>
          </a:bodyPr>
          <a:lstStyle/>
          <a:p>
            <a:r>
              <a:rPr lang="ru-RU" sz="1800" dirty="0">
                <a:solidFill>
                  <a:srgbClr val="001133"/>
                </a:solidFill>
                <a:latin typeface="Times New Roman" panose="02020603050405020304" pitchFamily="18" charset="0"/>
                <a:cs typeface="Times New Roman" panose="02020603050405020304" pitchFamily="18" charset="0"/>
              </a:rPr>
              <a:t>этот уровень работает  с протоколами (стандартами) изображений (JPEG, GIF, PNG, TIFF), кодировок (ASCII, EBDIC), музыки и видео (MPEG)</a:t>
            </a:r>
            <a:endParaRPr lang="ru-RU" sz="18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063812" y="2617574"/>
            <a:ext cx="7639887" cy="1200329"/>
          </a:xfrm>
          <a:prstGeom prst="rect">
            <a:avLst/>
          </a:prstGeom>
        </p:spPr>
        <p:txBody>
          <a:bodyPr wrap="square">
            <a:spAutoFit/>
          </a:bodyPr>
          <a:lstStyle/>
          <a:p>
            <a:r>
              <a:rPr lang="ru-RU" sz="1800" dirty="0">
                <a:solidFill>
                  <a:srgbClr val="001133"/>
                </a:solidFill>
                <a:latin typeface="Times New Roman" panose="02020603050405020304" pitchFamily="18" charset="0"/>
                <a:cs typeface="Times New Roman" panose="02020603050405020304" pitchFamily="18" charset="0"/>
              </a:rPr>
              <a:t>для музыки, видео, видеоконференций и звонков используется UDP (передает данные без проверки и без задержек), а для текста, программ, паролей, архивов TCP (передача данных с подтверждением о получении, затрачивается больше времени)</a:t>
            </a:r>
            <a:endParaRPr lang="ru-RU" sz="18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1926" y="2210789"/>
            <a:ext cx="5615120" cy="369332"/>
          </a:xfrm>
          <a:prstGeom prst="rect">
            <a:avLst/>
          </a:prstGeom>
        </p:spPr>
        <p:txBody>
          <a:bodyPr wrap="square">
            <a:spAutoFit/>
          </a:bodyPr>
          <a:lstStyle/>
          <a:p>
            <a:r>
              <a:rPr lang="ru-RU" sz="1800" dirty="0">
                <a:solidFill>
                  <a:srgbClr val="001133"/>
                </a:solidFill>
                <a:latin typeface="Times New Roman" panose="02020603050405020304" pitchFamily="18" charset="0"/>
                <a:cs typeface="Times New Roman" panose="02020603050405020304" pitchFamily="18" charset="0"/>
              </a:rPr>
              <a:t>организует сеанс связи между компьютерами</a:t>
            </a:r>
            <a:endParaRPr lang="ru-RU" sz="18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4063812" y="3941659"/>
            <a:ext cx="7420973" cy="369332"/>
          </a:xfrm>
          <a:prstGeom prst="rect">
            <a:avLst/>
          </a:prstGeom>
        </p:spPr>
        <p:txBody>
          <a:bodyPr wrap="square">
            <a:spAutoFit/>
          </a:bodyPr>
          <a:lstStyle/>
          <a:p>
            <a:r>
              <a:rPr lang="ru-RU" sz="1800" dirty="0">
                <a:solidFill>
                  <a:srgbClr val="001133"/>
                </a:solidFill>
                <a:latin typeface="Times New Roman" panose="02020603050405020304" pitchFamily="18" charset="0"/>
                <a:cs typeface="Times New Roman" panose="02020603050405020304" pitchFamily="18" charset="0"/>
              </a:rPr>
              <a:t>определяет путь, по которому данные будут переданы (маршрутизаторы)</a:t>
            </a:r>
          </a:p>
        </p:txBody>
      </p:sp>
      <p:sp>
        <p:nvSpPr>
          <p:cNvPr id="8" name="Прямоугольник 7"/>
          <p:cNvSpPr/>
          <p:nvPr/>
        </p:nvSpPr>
        <p:spPr>
          <a:xfrm>
            <a:off x="4079776" y="5934670"/>
            <a:ext cx="7871285" cy="646331"/>
          </a:xfrm>
          <a:prstGeom prst="rect">
            <a:avLst/>
          </a:prstGeom>
        </p:spPr>
        <p:txBody>
          <a:bodyPr wrap="square">
            <a:spAutoFit/>
          </a:bodyPr>
          <a:lstStyle/>
          <a:p>
            <a:r>
              <a:rPr lang="ru-RU" sz="1800" dirty="0">
                <a:solidFill>
                  <a:srgbClr val="001133"/>
                </a:solidFill>
                <a:latin typeface="Times New Roman" panose="02020603050405020304" pitchFamily="18" charset="0"/>
                <a:cs typeface="Times New Roman" panose="02020603050405020304" pitchFamily="18" charset="0"/>
              </a:rPr>
              <a:t>Протоколы нам всем хорошо известны: </a:t>
            </a:r>
            <a:r>
              <a:rPr lang="ru-RU" sz="1800" dirty="0" err="1">
                <a:solidFill>
                  <a:srgbClr val="001133"/>
                </a:solidFill>
                <a:latin typeface="Times New Roman" panose="02020603050405020304" pitchFamily="18" charset="0"/>
                <a:cs typeface="Times New Roman" panose="02020603050405020304" pitchFamily="18" charset="0"/>
              </a:rPr>
              <a:t>Bluetooth</a:t>
            </a:r>
            <a:r>
              <a:rPr lang="ru-RU" sz="1800" dirty="0">
                <a:solidFill>
                  <a:srgbClr val="001133"/>
                </a:solidFill>
                <a:latin typeface="Times New Roman" panose="02020603050405020304" pitchFamily="18" charset="0"/>
                <a:cs typeface="Times New Roman" panose="02020603050405020304" pitchFamily="18" charset="0"/>
              </a:rPr>
              <a:t>, IRDA (Инфракрасная связь), медные провода (витая пара, телефонная линия), </a:t>
            </a:r>
            <a:r>
              <a:rPr lang="ru-RU" sz="1800" dirty="0" err="1">
                <a:solidFill>
                  <a:srgbClr val="001133"/>
                </a:solidFill>
                <a:latin typeface="Times New Roman" panose="02020603050405020304" pitchFamily="18" charset="0"/>
                <a:cs typeface="Times New Roman" panose="02020603050405020304" pitchFamily="18" charset="0"/>
              </a:rPr>
              <a:t>Wi-Fi</a:t>
            </a:r>
            <a:endParaRPr lang="ru-RU" sz="18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4084750" y="4399944"/>
            <a:ext cx="7420973" cy="1477328"/>
          </a:xfrm>
          <a:prstGeom prst="rect">
            <a:avLst/>
          </a:prstGeom>
        </p:spPr>
        <p:txBody>
          <a:bodyPr wrap="square">
            <a:spAutoFit/>
          </a:bodyPr>
          <a:lstStyle/>
          <a:p>
            <a:r>
              <a:rPr lang="ru-RU" sz="1800" dirty="0">
                <a:solidFill>
                  <a:srgbClr val="001133"/>
                </a:solidFill>
                <a:latin typeface="Times New Roman" panose="02020603050405020304" pitchFamily="18" charset="0"/>
                <a:cs typeface="Times New Roman" panose="02020603050405020304" pitchFamily="18" charset="0"/>
              </a:rPr>
              <a:t>Устройства канального уровня – коммутаторы, концентраторы. LLC – управление логическим каналом (</a:t>
            </a:r>
            <a:r>
              <a:rPr lang="ru-RU" sz="1800" dirty="0" err="1">
                <a:solidFill>
                  <a:srgbClr val="001133"/>
                </a:solidFill>
                <a:latin typeface="Times New Roman" panose="02020603050405020304" pitchFamily="18" charset="0"/>
                <a:cs typeface="Times New Roman" panose="02020603050405020304" pitchFamily="18" charset="0"/>
              </a:rPr>
              <a:t>Logical</a:t>
            </a:r>
            <a:r>
              <a:rPr lang="ru-RU" sz="1800" dirty="0">
                <a:solidFill>
                  <a:srgbClr val="001133"/>
                </a:solidFill>
                <a:latin typeface="Times New Roman" panose="02020603050405020304" pitchFamily="18" charset="0"/>
                <a:cs typeface="Times New Roman" panose="02020603050405020304" pitchFamily="18" charset="0"/>
              </a:rPr>
              <a:t> </a:t>
            </a:r>
            <a:r>
              <a:rPr lang="ru-RU" sz="1800" dirty="0" err="1">
                <a:solidFill>
                  <a:srgbClr val="001133"/>
                </a:solidFill>
                <a:latin typeface="Times New Roman" panose="02020603050405020304" pitchFamily="18" charset="0"/>
                <a:cs typeface="Times New Roman" panose="02020603050405020304" pitchFamily="18" charset="0"/>
              </a:rPr>
              <a:t>Link</a:t>
            </a:r>
            <a:r>
              <a:rPr lang="ru-RU" sz="1800" dirty="0">
                <a:solidFill>
                  <a:srgbClr val="001133"/>
                </a:solidFill>
                <a:latin typeface="Times New Roman" panose="02020603050405020304" pitchFamily="18" charset="0"/>
                <a:cs typeface="Times New Roman" panose="02020603050405020304" pitchFamily="18" charset="0"/>
              </a:rPr>
              <a:t> </a:t>
            </a:r>
            <a:r>
              <a:rPr lang="ru-RU" sz="1800" dirty="0" err="1">
                <a:solidFill>
                  <a:srgbClr val="001133"/>
                </a:solidFill>
                <a:latin typeface="Times New Roman" panose="02020603050405020304" pitchFamily="18" charset="0"/>
                <a:cs typeface="Times New Roman" panose="02020603050405020304" pitchFamily="18" charset="0"/>
              </a:rPr>
              <a:t>Control</a:t>
            </a:r>
            <a:r>
              <a:rPr lang="ru-RU" sz="1800" dirty="0">
                <a:solidFill>
                  <a:srgbClr val="001133"/>
                </a:solidFill>
                <a:latin typeface="Times New Roman" panose="02020603050405020304" pitchFamily="18" charset="0"/>
                <a:cs typeface="Times New Roman" panose="02020603050405020304" pitchFamily="18" charset="0"/>
              </a:rPr>
              <a:t>), создан для взаимодействия с верхним уровнем. MAC – управление доступом к передающей среде (</a:t>
            </a:r>
            <a:r>
              <a:rPr lang="ru-RU" sz="1800" dirty="0" err="1">
                <a:solidFill>
                  <a:srgbClr val="001133"/>
                </a:solidFill>
                <a:latin typeface="Times New Roman" panose="02020603050405020304" pitchFamily="18" charset="0"/>
                <a:cs typeface="Times New Roman" panose="02020603050405020304" pitchFamily="18" charset="0"/>
              </a:rPr>
              <a:t>Media</a:t>
            </a:r>
            <a:r>
              <a:rPr lang="ru-RU" sz="1800" dirty="0">
                <a:solidFill>
                  <a:srgbClr val="001133"/>
                </a:solidFill>
                <a:latin typeface="Times New Roman" panose="02020603050405020304" pitchFamily="18" charset="0"/>
                <a:cs typeface="Times New Roman" panose="02020603050405020304" pitchFamily="18" charset="0"/>
              </a:rPr>
              <a:t> </a:t>
            </a:r>
            <a:r>
              <a:rPr lang="ru-RU" sz="1800" dirty="0" err="1">
                <a:solidFill>
                  <a:srgbClr val="001133"/>
                </a:solidFill>
                <a:latin typeface="Times New Roman" panose="02020603050405020304" pitchFamily="18" charset="0"/>
                <a:cs typeface="Times New Roman" panose="02020603050405020304" pitchFamily="18" charset="0"/>
              </a:rPr>
              <a:t>Access</a:t>
            </a:r>
            <a:r>
              <a:rPr lang="ru-RU" sz="1800" dirty="0">
                <a:solidFill>
                  <a:srgbClr val="001133"/>
                </a:solidFill>
                <a:latin typeface="Times New Roman" panose="02020603050405020304" pitchFamily="18" charset="0"/>
                <a:cs typeface="Times New Roman" panose="02020603050405020304" pitchFamily="18" charset="0"/>
              </a:rPr>
              <a:t> </a:t>
            </a:r>
            <a:r>
              <a:rPr lang="ru-RU" sz="1800" dirty="0" err="1">
                <a:solidFill>
                  <a:srgbClr val="001133"/>
                </a:solidFill>
                <a:latin typeface="Times New Roman" panose="02020603050405020304" pitchFamily="18" charset="0"/>
                <a:cs typeface="Times New Roman" panose="02020603050405020304" pitchFamily="18" charset="0"/>
              </a:rPr>
              <a:t>Control</a:t>
            </a:r>
            <a:r>
              <a:rPr lang="ru-RU" sz="1800" dirty="0">
                <a:solidFill>
                  <a:srgbClr val="001133"/>
                </a:solidFill>
                <a:latin typeface="Times New Roman" panose="02020603050405020304" pitchFamily="18" charset="0"/>
                <a:cs typeface="Times New Roman" panose="02020603050405020304" pitchFamily="18" charset="0"/>
              </a:rPr>
              <a:t>), создан для взаимодействия с нижним уровнем.</a:t>
            </a: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375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694700390"/>
              </p:ext>
            </p:extLst>
          </p:nvPr>
        </p:nvGraphicFramePr>
        <p:xfrm>
          <a:off x="2216977" y="1693935"/>
          <a:ext cx="8487749" cy="731520"/>
        </p:xfrm>
        <a:graphic>
          <a:graphicData uri="http://schemas.openxmlformats.org/drawingml/2006/table">
            <a:tbl>
              <a:tblPr firstRow="1" firstCol="1" bandRow="1">
                <a:tableStyleId>{9D7B26C5-4107-4FEC-AEDC-1716B250A1EF}</a:tableStyleId>
              </a:tblPr>
              <a:tblGrid>
                <a:gridCol w="1393948">
                  <a:extLst>
                    <a:ext uri="{9D8B030D-6E8A-4147-A177-3AD203B41FA5}">
                      <a16:colId xmlns:a16="http://schemas.microsoft.com/office/drawing/2014/main" val="20000"/>
                    </a:ext>
                  </a:extLst>
                </a:gridCol>
                <a:gridCol w="7093801">
                  <a:extLst>
                    <a:ext uri="{9D8B030D-6E8A-4147-A177-3AD203B41FA5}">
                      <a16:colId xmlns:a16="http://schemas.microsoft.com/office/drawing/2014/main" val="20001"/>
                    </a:ext>
                  </a:extLst>
                </a:gridCol>
              </a:tblGrid>
              <a:tr h="731520">
                <a:tc>
                  <a:txBody>
                    <a:bodyPr/>
                    <a:lstStyle/>
                    <a:p>
                      <a:pPr>
                        <a:spcAft>
                          <a:spcPts val="0"/>
                        </a:spcAft>
                        <a:tabLst>
                          <a:tab pos="142875" algn="l"/>
                        </a:tabLst>
                      </a:pPr>
                      <a:r>
                        <a:rPr lang="en-US" sz="2400" dirty="0">
                          <a:effectLst/>
                          <a:latin typeface="Times New Roman" panose="02020603050405020304" pitchFamily="18" charset="0"/>
                          <a:cs typeface="Times New Roman" panose="02020603050405020304" pitchFamily="18" charset="0"/>
                        </a:rPr>
                        <a:t>URL</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spcAft>
                          <a:spcPts val="0"/>
                        </a:spcAft>
                        <a:tabLst>
                          <a:tab pos="142875" algn="l"/>
                        </a:tabLst>
                      </a:pPr>
                      <a:r>
                        <a:rPr lang="ru-RU" sz="2400" dirty="0">
                          <a:effectLst/>
                          <a:latin typeface="Times New Roman" panose="02020603050405020304" pitchFamily="18" charset="0"/>
                          <a:cs typeface="Times New Roman" panose="02020603050405020304" pitchFamily="18" charset="0"/>
                        </a:rPr>
                        <a:t> это адрес(ссылка), указывающий местоположение веб-ресурса</a:t>
                      </a:r>
                      <a:endParaRPr lang="ru-RU"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bl>
          </a:graphicData>
        </a:graphic>
      </p:graphicFrame>
      <p:sp>
        <p:nvSpPr>
          <p:cNvPr id="6" name="AutoShape 6"/>
          <p:cNvSpPr>
            <a:spLocks noChangeArrowheads="1"/>
          </p:cNvSpPr>
          <p:nvPr/>
        </p:nvSpPr>
        <p:spPr bwMode="auto">
          <a:xfrm>
            <a:off x="3687117" y="3244582"/>
            <a:ext cx="4872038" cy="481013"/>
          </a:xfrm>
          <a:prstGeom prst="roundRect">
            <a:avLst>
              <a:gd name="adj" fmla="val 16667"/>
            </a:avLst>
          </a:prstGeom>
          <a:solidFill>
            <a:srgbClr val="FFFF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rgbClr val="000000"/>
                </a:solidFill>
                <a:round/>
                <a:headEnd/>
                <a:tailEnd type="none" w="lg" len="lg"/>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sz="1800" b="1" dirty="0"/>
              <a:t>http:</a:t>
            </a:r>
            <a:r>
              <a:rPr lang="ru-RU" altLang="ru-RU" sz="1800" b="1" dirty="0"/>
              <a:t> </a:t>
            </a:r>
            <a:r>
              <a:rPr lang="en-US" altLang="ru-RU" sz="1800" b="1" dirty="0"/>
              <a:t>//</a:t>
            </a:r>
            <a:r>
              <a:rPr lang="ru-RU" altLang="ru-RU" sz="1800" b="1" dirty="0"/>
              <a:t> </a:t>
            </a:r>
            <a:r>
              <a:rPr lang="en-US" altLang="ru-RU" sz="1800" b="1" dirty="0"/>
              <a:t>www.kosta.kz</a:t>
            </a:r>
            <a:r>
              <a:rPr lang="ru-RU" altLang="ru-RU" sz="1800" b="1" dirty="0"/>
              <a:t> </a:t>
            </a:r>
            <a:r>
              <a:rPr lang="en-US" altLang="ru-RU" sz="1800" b="1" dirty="0"/>
              <a:t>/</a:t>
            </a:r>
            <a:r>
              <a:rPr lang="ru-RU" altLang="ru-RU" sz="1800" b="1" dirty="0"/>
              <a:t> </a:t>
            </a:r>
            <a:r>
              <a:rPr lang="en-US" altLang="ru-RU" sz="1800" b="1" dirty="0"/>
              <a:t>images/new/</a:t>
            </a:r>
            <a:r>
              <a:rPr lang="ru-RU" altLang="ru-RU" sz="1800" b="1" dirty="0"/>
              <a:t> </a:t>
            </a:r>
            <a:r>
              <a:rPr lang="en-US" altLang="ru-RU" sz="1800" b="1" dirty="0"/>
              <a:t>qq.jpg</a:t>
            </a:r>
            <a:endParaRPr lang="ru-RU" altLang="ru-RU" sz="1800" b="1" dirty="0"/>
          </a:p>
        </p:txBody>
      </p:sp>
      <p:sp>
        <p:nvSpPr>
          <p:cNvPr id="7" name="AutoShape 8"/>
          <p:cNvSpPr>
            <a:spLocks noChangeArrowheads="1"/>
          </p:cNvSpPr>
          <p:nvPr/>
        </p:nvSpPr>
        <p:spPr bwMode="auto">
          <a:xfrm>
            <a:off x="3779986" y="3273157"/>
            <a:ext cx="579834" cy="423863"/>
          </a:xfrm>
          <a:prstGeom prst="roundRect">
            <a:avLst>
              <a:gd name="adj" fmla="val 16667"/>
            </a:avLst>
          </a:prstGeom>
          <a:noFill/>
          <a:ln w="1270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350"/>
          </a:p>
        </p:txBody>
      </p:sp>
      <p:sp>
        <p:nvSpPr>
          <p:cNvPr id="8" name="AutoShape 9"/>
          <p:cNvSpPr>
            <a:spLocks noChangeArrowheads="1"/>
          </p:cNvSpPr>
          <p:nvPr/>
        </p:nvSpPr>
        <p:spPr bwMode="auto">
          <a:xfrm>
            <a:off x="4551512" y="3266014"/>
            <a:ext cx="1590675" cy="423863"/>
          </a:xfrm>
          <a:prstGeom prst="roundRect">
            <a:avLst>
              <a:gd name="adj" fmla="val 16667"/>
            </a:avLst>
          </a:prstGeom>
          <a:noFill/>
          <a:ln w="1270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350"/>
          </a:p>
        </p:txBody>
      </p:sp>
      <p:sp>
        <p:nvSpPr>
          <p:cNvPr id="9" name="AutoShape 10"/>
          <p:cNvSpPr>
            <a:spLocks noChangeArrowheads="1"/>
          </p:cNvSpPr>
          <p:nvPr/>
        </p:nvSpPr>
        <p:spPr bwMode="auto">
          <a:xfrm>
            <a:off x="6270774" y="3260060"/>
            <a:ext cx="1421606" cy="423863"/>
          </a:xfrm>
          <a:prstGeom prst="roundRect">
            <a:avLst>
              <a:gd name="adj" fmla="val 16667"/>
            </a:avLst>
          </a:prstGeom>
          <a:noFill/>
          <a:ln w="1270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350"/>
          </a:p>
        </p:txBody>
      </p:sp>
      <p:sp>
        <p:nvSpPr>
          <p:cNvPr id="10" name="AutoShape 11"/>
          <p:cNvSpPr>
            <a:spLocks noChangeArrowheads="1"/>
          </p:cNvSpPr>
          <p:nvPr/>
        </p:nvSpPr>
        <p:spPr bwMode="auto">
          <a:xfrm>
            <a:off x="7726908" y="3267204"/>
            <a:ext cx="728663" cy="423863"/>
          </a:xfrm>
          <a:prstGeom prst="roundRect">
            <a:avLst>
              <a:gd name="adj" fmla="val 16667"/>
            </a:avLst>
          </a:prstGeom>
          <a:noFill/>
          <a:ln w="12700">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ru-RU" altLang="ru-RU" sz="1350"/>
          </a:p>
        </p:txBody>
      </p:sp>
      <p:sp>
        <p:nvSpPr>
          <p:cNvPr id="11" name="AutoShape 13"/>
          <p:cNvSpPr>
            <a:spLocks noChangeArrowheads="1"/>
          </p:cNvSpPr>
          <p:nvPr/>
        </p:nvSpPr>
        <p:spPr bwMode="auto">
          <a:xfrm>
            <a:off x="4574133" y="3918477"/>
            <a:ext cx="1457325" cy="408623"/>
          </a:xfrm>
          <a:prstGeom prst="wedgeRoundRectCallout">
            <a:avLst>
              <a:gd name="adj1" fmla="val 12255"/>
              <a:gd name="adj2" fmla="val -154491"/>
              <a:gd name="adj3" fmla="val 16667"/>
            </a:avLst>
          </a:prstGeom>
          <a:solidFill>
            <a:srgbClr val="E7E7FF"/>
          </a:solidFill>
          <a:ln>
            <a:noFill/>
          </a:ln>
          <a:effectLst>
            <a:outerShdw dist="40161" dir="4293903" algn="ctr" rotWithShape="0">
              <a:schemeClr val="bg2">
                <a:alpha val="50000"/>
              </a:schemeClr>
            </a:outerShdw>
          </a:effectLst>
          <a:extLst>
            <a:ext uri="{91240B29-F687-4F45-9708-019B960494DF}">
              <a14:hiddenLine xmlns:a14="http://schemas.microsoft.com/office/drawing/2010/main" w="12700">
                <a:solidFill>
                  <a:srgbClr val="000000"/>
                </a:solidFill>
                <a:miter lim="800000"/>
                <a:headEnd/>
                <a:tailEnd type="none" w="lg" len="lg"/>
              </a14:hiddenLine>
            </a:ext>
          </a:extLst>
        </p:spPr>
        <p:txBody>
          <a:bodyPr lIns="40500" rIns="135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800"/>
              <a:t>адрес сайта</a:t>
            </a:r>
          </a:p>
        </p:txBody>
      </p:sp>
      <p:sp>
        <p:nvSpPr>
          <p:cNvPr id="12" name="AutoShape 14"/>
          <p:cNvSpPr>
            <a:spLocks noChangeArrowheads="1"/>
          </p:cNvSpPr>
          <p:nvPr/>
        </p:nvSpPr>
        <p:spPr bwMode="auto">
          <a:xfrm>
            <a:off x="6235056" y="3911333"/>
            <a:ext cx="1457325" cy="715089"/>
          </a:xfrm>
          <a:prstGeom prst="wedgeRoundRectCallout">
            <a:avLst>
              <a:gd name="adj1" fmla="val 12255"/>
              <a:gd name="adj2" fmla="val -154491"/>
              <a:gd name="adj3" fmla="val 16667"/>
            </a:avLst>
          </a:prstGeom>
          <a:solidFill>
            <a:srgbClr val="E7E7FF"/>
          </a:solidFill>
          <a:ln>
            <a:noFill/>
          </a:ln>
          <a:effectLst>
            <a:outerShdw dist="40161" dir="4293903" algn="ctr" rotWithShape="0">
              <a:schemeClr val="bg2">
                <a:alpha val="50000"/>
              </a:schemeClr>
            </a:outerShdw>
          </a:effectLst>
          <a:extLst>
            <a:ext uri="{91240B29-F687-4F45-9708-019B960494DF}">
              <a14:hiddenLine xmlns:a14="http://schemas.microsoft.com/office/drawing/2010/main" w="12700">
                <a:solidFill>
                  <a:srgbClr val="000000"/>
                </a:solidFill>
                <a:miter lim="800000"/>
                <a:headEnd/>
                <a:tailEnd type="none" w="lg" len="lg"/>
              </a14:hiddenLine>
            </a:ext>
          </a:extLst>
        </p:spPr>
        <p:txBody>
          <a:bodyPr lIns="40500" rIns="135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800"/>
              <a:t>каталог (папка)</a:t>
            </a:r>
          </a:p>
        </p:txBody>
      </p:sp>
      <p:sp>
        <p:nvSpPr>
          <p:cNvPr id="13" name="AutoShape 15"/>
          <p:cNvSpPr>
            <a:spLocks noChangeArrowheads="1"/>
          </p:cNvSpPr>
          <p:nvPr/>
        </p:nvSpPr>
        <p:spPr bwMode="auto">
          <a:xfrm>
            <a:off x="7854305" y="3918477"/>
            <a:ext cx="1357313" cy="408623"/>
          </a:xfrm>
          <a:prstGeom prst="wedgeRoundRectCallout">
            <a:avLst>
              <a:gd name="adj1" fmla="val -18069"/>
              <a:gd name="adj2" fmla="val -154491"/>
              <a:gd name="adj3" fmla="val 16667"/>
            </a:avLst>
          </a:prstGeom>
          <a:solidFill>
            <a:srgbClr val="E7E7FF"/>
          </a:solidFill>
          <a:ln>
            <a:noFill/>
          </a:ln>
          <a:effectLst>
            <a:outerShdw dist="40161" dir="4293903" algn="ctr" rotWithShape="0">
              <a:schemeClr val="bg2">
                <a:alpha val="50000"/>
              </a:schemeClr>
            </a:outerShdw>
          </a:effectLst>
          <a:extLst>
            <a:ext uri="{91240B29-F687-4F45-9708-019B960494DF}">
              <a14:hiddenLine xmlns:a14="http://schemas.microsoft.com/office/drawing/2010/main" w="12700">
                <a:solidFill>
                  <a:srgbClr val="000000"/>
                </a:solidFill>
                <a:miter lim="800000"/>
                <a:headEnd/>
                <a:tailEnd type="none" w="lg" len="lg"/>
              </a14:hiddenLine>
            </a:ext>
          </a:extLst>
        </p:spPr>
        <p:txBody>
          <a:bodyPr lIns="40500" rIns="135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800"/>
              <a:t>имя файла</a:t>
            </a:r>
          </a:p>
        </p:txBody>
      </p:sp>
      <p:sp>
        <p:nvSpPr>
          <p:cNvPr id="14" name="AutoShape 16"/>
          <p:cNvSpPr>
            <a:spLocks noChangeArrowheads="1"/>
          </p:cNvSpPr>
          <p:nvPr/>
        </p:nvSpPr>
        <p:spPr bwMode="auto">
          <a:xfrm>
            <a:off x="3297784" y="4503073"/>
            <a:ext cx="2459831" cy="481013"/>
          </a:xfrm>
          <a:prstGeom prst="roundRect">
            <a:avLst>
              <a:gd name="adj" fmla="val 16667"/>
            </a:avLst>
          </a:prstGeom>
          <a:solidFill>
            <a:srgbClr val="FFFF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12700">
                <a:solidFill>
                  <a:srgbClr val="000000"/>
                </a:solidFill>
                <a:round/>
                <a:headEnd/>
                <a:tailEnd type="none" w="lg" len="lg"/>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ru-RU" sz="1800" b="1" dirty="0"/>
              <a:t>http:</a:t>
            </a:r>
            <a:r>
              <a:rPr lang="ru-RU" altLang="ru-RU" sz="1800" b="1" dirty="0"/>
              <a:t> </a:t>
            </a:r>
            <a:r>
              <a:rPr lang="en-US" altLang="ru-RU" sz="1800" b="1" dirty="0"/>
              <a:t>//</a:t>
            </a:r>
            <a:r>
              <a:rPr lang="ru-RU" altLang="ru-RU" sz="1800" b="1" dirty="0"/>
              <a:t> </a:t>
            </a:r>
            <a:r>
              <a:rPr lang="en-US" altLang="ru-RU" sz="1800" b="1" dirty="0"/>
              <a:t>www.kosta.kz</a:t>
            </a:r>
            <a:endParaRPr lang="ru-RU" altLang="ru-RU" sz="1800" b="1" dirty="0"/>
          </a:p>
        </p:txBody>
      </p:sp>
      <p:sp>
        <p:nvSpPr>
          <p:cNvPr id="15" name="AutoShape 17"/>
          <p:cNvSpPr>
            <a:spLocks noChangeArrowheads="1"/>
          </p:cNvSpPr>
          <p:nvPr/>
        </p:nvSpPr>
        <p:spPr bwMode="auto">
          <a:xfrm>
            <a:off x="6816080" y="4437112"/>
            <a:ext cx="2355056" cy="715089"/>
          </a:xfrm>
          <a:prstGeom prst="wedgeRoundRectCallout">
            <a:avLst>
              <a:gd name="adj1" fmla="val -94250"/>
              <a:gd name="adj2" fmla="val 28630"/>
              <a:gd name="adj3" fmla="val 16667"/>
            </a:avLst>
          </a:prstGeom>
          <a:solidFill>
            <a:srgbClr val="E7E7FF"/>
          </a:solidFill>
          <a:ln>
            <a:noFill/>
          </a:ln>
          <a:effectLst>
            <a:outerShdw dist="40161" dir="4293903" algn="ctr" rotWithShape="0">
              <a:schemeClr val="bg2">
                <a:alpha val="50000"/>
              </a:schemeClr>
            </a:outerShdw>
          </a:effectLst>
          <a:extLst>
            <a:ext uri="{91240B29-F687-4F45-9708-019B960494DF}">
              <a14:hiddenLine xmlns:a14="http://schemas.microsoft.com/office/drawing/2010/main" w="12700">
                <a:solidFill>
                  <a:srgbClr val="000000"/>
                </a:solidFill>
                <a:miter lim="800000"/>
                <a:headEnd/>
                <a:tailEnd type="none" w="lg" len="lg"/>
              </a14:hiddenLine>
            </a:ext>
          </a:extLst>
        </p:spPr>
        <p:txBody>
          <a:bodyPr lIns="40500" rIns="135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800" dirty="0"/>
              <a:t>главная страница сайта:</a:t>
            </a:r>
            <a:endParaRPr lang="ru-RU" altLang="ru-RU" sz="1800" b="1" dirty="0"/>
          </a:p>
        </p:txBody>
      </p:sp>
      <p:sp>
        <p:nvSpPr>
          <p:cNvPr id="16" name="AutoShape 7"/>
          <p:cNvSpPr>
            <a:spLocks noChangeArrowheads="1"/>
          </p:cNvSpPr>
          <p:nvPr/>
        </p:nvSpPr>
        <p:spPr bwMode="auto">
          <a:xfrm>
            <a:off x="3216820" y="3898236"/>
            <a:ext cx="1097756" cy="408623"/>
          </a:xfrm>
          <a:prstGeom prst="wedgeRoundRectCallout">
            <a:avLst>
              <a:gd name="adj1" fmla="val 26245"/>
              <a:gd name="adj2" fmla="val -166736"/>
              <a:gd name="adj3" fmla="val 16667"/>
            </a:avLst>
          </a:prstGeom>
          <a:solidFill>
            <a:srgbClr val="E7E7FF"/>
          </a:solidFill>
          <a:ln>
            <a:noFill/>
          </a:ln>
          <a:effectLst>
            <a:outerShdw dist="40161" dir="4293903" algn="ctr" rotWithShape="0">
              <a:schemeClr val="bg2">
                <a:alpha val="50000"/>
              </a:schemeClr>
            </a:outerShdw>
          </a:effectLst>
          <a:extLst>
            <a:ext uri="{91240B29-F687-4F45-9708-019B960494DF}">
              <a14:hiddenLine xmlns:a14="http://schemas.microsoft.com/office/drawing/2010/main" w="12700">
                <a:solidFill>
                  <a:srgbClr val="000000"/>
                </a:solidFill>
                <a:miter lim="800000"/>
                <a:headEnd/>
                <a:tailEnd type="none" w="lg" len="lg"/>
              </a14:hiddenLine>
            </a:ext>
          </a:extLst>
        </p:spPr>
        <p:txBody>
          <a:bodyPr lIns="40500" rIns="135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altLang="ru-RU" sz="1800"/>
              <a:t>протокол</a:t>
            </a:r>
          </a:p>
        </p:txBody>
      </p:sp>
    </p:spTree>
    <p:extLst>
      <p:ext uri="{BB962C8B-B14F-4D97-AF65-F5344CB8AC3E}">
        <p14:creationId xmlns:p14="http://schemas.microsoft.com/office/powerpoint/2010/main" val="182831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500"/>
                                        <p:tgtEl>
                                          <p:spTgt spid="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xit" presetSubtype="0" fill="hold" grpId="1" nodeType="withEffect">
                                  <p:stCondLst>
                                    <p:cond delay="0"/>
                                  </p:stCondLst>
                                  <p:childTnLst>
                                    <p:animEffect transition="out" filter="dissolv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xit" presetSubtype="0" fill="hold" grpId="1" nodeType="withEffect">
                                  <p:stCondLst>
                                    <p:cond delay="0"/>
                                  </p:stCondLst>
                                  <p:childTnLst>
                                    <p:animEffect transition="out" filter="dissolv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par>
                                <p:cTn id="46" presetID="9" presetClass="exit" presetSubtype="0" fill="hold" grpId="1" nodeType="withEffect">
                                  <p:stCondLst>
                                    <p:cond delay="0"/>
                                  </p:stCondLst>
                                  <p:childTnLst>
                                    <p:animEffect transition="out" filter="dissolv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dissolve">
                                      <p:cBhvr>
                                        <p:cTn id="53" dur="500"/>
                                        <p:tgtEl>
                                          <p:spTgt spid="14"/>
                                        </p:tgtEl>
                                      </p:cBhvr>
                                    </p:animEffect>
                                  </p:childTnLst>
                                </p:cTn>
                              </p:par>
                              <p:par>
                                <p:cTn id="54" presetID="9" presetClass="exit" presetSubtype="0" fill="hold" grpId="1" nodeType="withEffect">
                                  <p:stCondLst>
                                    <p:cond delay="0"/>
                                  </p:stCondLst>
                                  <p:childTnLst>
                                    <p:animEffect transition="out" filter="dissolve">
                                      <p:cBhvr>
                                        <p:cTn id="55" dur="500"/>
                                        <p:tgtEl>
                                          <p:spTgt spid="10"/>
                                        </p:tgtEl>
                                      </p:cBhvr>
                                    </p:animEffect>
                                    <p:set>
                                      <p:cBhvr>
                                        <p:cTn id="56" dur="1" fill="hold">
                                          <p:stCondLst>
                                            <p:cond delay="499"/>
                                          </p:stCondLst>
                                        </p:cTn>
                                        <p:tgtEl>
                                          <p:spTgt spid="1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dissolve">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3" grpId="0" animBg="1"/>
      <p:bldP spid="14" grpId="0" animBg="1"/>
      <p:bldP spid="15"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8148" y="3073028"/>
            <a:ext cx="2135690" cy="2135690"/>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5948" y="1042632"/>
            <a:ext cx="2863990" cy="1944571"/>
          </a:xfrm>
          <a:prstGeom prst="rect">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3724" y="3062272"/>
            <a:ext cx="3354425" cy="2238935"/>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7949" y="3062273"/>
            <a:ext cx="2944199" cy="2238935"/>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3725" y="1045997"/>
            <a:ext cx="2578229" cy="1930449"/>
          </a:xfrm>
          <a:prstGeom prst="rect">
            <a:avLst/>
          </a:prstGeom>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9387" y="1042631"/>
            <a:ext cx="2889101" cy="1923058"/>
          </a:xfrm>
          <a:prstGeom prst="rect">
            <a:avLst/>
          </a:prstGeom>
        </p:spPr>
      </p:pic>
      <p:sp>
        <p:nvSpPr>
          <p:cNvPr id="8" name="TextBox 7">
            <a:extLst>
              <a:ext uri="{FF2B5EF4-FFF2-40B4-BE49-F238E27FC236}">
                <a16:creationId xmlns:a16="http://schemas.microsoft.com/office/drawing/2014/main" id="{36AD1D91-ACE4-C812-D432-9548AA78A5ED}"/>
              </a:ext>
            </a:extLst>
          </p:cNvPr>
          <p:cNvSpPr txBox="1"/>
          <p:nvPr/>
        </p:nvSpPr>
        <p:spPr>
          <a:xfrm>
            <a:off x="1794438" y="5361089"/>
            <a:ext cx="8568952" cy="1107996"/>
          </a:xfrm>
          <a:prstGeom prst="rect">
            <a:avLst/>
          </a:prstGeom>
          <a:noFill/>
        </p:spPr>
        <p:txBody>
          <a:bodyPr wrap="square" rtlCol="0">
            <a:spAutoFit/>
          </a:bodyPr>
          <a:lstStyle/>
          <a:p>
            <a:pPr algn="ctr"/>
            <a:r>
              <a:rPr lang="ru-RU" sz="6600" u="sng" dirty="0">
                <a:hlinkClick r:id="rId8"/>
              </a:rPr>
              <a:t>http://2ip.ru/</a:t>
            </a:r>
            <a:endParaRPr lang="ru-RU" sz="6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1697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2305472" cy="903635"/>
          </a:xfrm>
        </p:spPr>
        <p:txBody>
          <a:bodyPr>
            <a:normAutofit/>
          </a:bodyPr>
          <a:lstStyle/>
          <a:p>
            <a:pPr algn="l"/>
            <a:r>
              <a:rPr lang="en-US" b="1" dirty="0"/>
              <a:t>&gt;&gt; Ping</a:t>
            </a:r>
            <a:endParaRPr lang="ru-RU" b="1" dirty="0"/>
          </a:p>
        </p:txBody>
      </p:sp>
      <p:sp>
        <p:nvSpPr>
          <p:cNvPr id="7" name="TextBox 6">
            <a:extLst>
              <a:ext uri="{FF2B5EF4-FFF2-40B4-BE49-F238E27FC236}">
                <a16:creationId xmlns:a16="http://schemas.microsoft.com/office/drawing/2014/main" id="{0AAAC7CD-F177-6922-E65D-5791CCB55CAA}"/>
              </a:ext>
            </a:extLst>
          </p:cNvPr>
          <p:cNvSpPr txBox="1"/>
          <p:nvPr/>
        </p:nvSpPr>
        <p:spPr>
          <a:xfrm>
            <a:off x="8184232" y="432221"/>
            <a:ext cx="2736304" cy="769441"/>
          </a:xfrm>
          <a:prstGeom prst="rect">
            <a:avLst/>
          </a:prstGeom>
          <a:noFill/>
        </p:spPr>
        <p:txBody>
          <a:bodyPr wrap="square">
            <a:spAutoFit/>
          </a:bodyPr>
          <a:lstStyle/>
          <a:p>
            <a:r>
              <a:rPr lang="en-GB" sz="4400" b="1" dirty="0"/>
              <a:t>&gt;&gt; Trace</a:t>
            </a:r>
            <a:r>
              <a:rPr lang="en-US" sz="4400" b="1" dirty="0"/>
              <a:t>rt</a:t>
            </a:r>
            <a:r>
              <a:rPr lang="ru-RU" sz="4400" b="1" dirty="0"/>
              <a:t> </a:t>
            </a:r>
            <a:endParaRPr lang="ru-KZ" sz="4400" b="1" dirty="0"/>
          </a:p>
        </p:txBody>
      </p:sp>
      <p:pic>
        <p:nvPicPr>
          <p:cNvPr id="9" name="Рисунок 8">
            <a:extLst>
              <a:ext uri="{FF2B5EF4-FFF2-40B4-BE49-F238E27FC236}">
                <a16:creationId xmlns:a16="http://schemas.microsoft.com/office/drawing/2014/main" id="{BC9009FE-3832-621C-03B9-352E56F99A2D}"/>
              </a:ext>
            </a:extLst>
          </p:cNvPr>
          <p:cNvPicPr>
            <a:picLocks noChangeAspect="1"/>
          </p:cNvPicPr>
          <p:nvPr/>
        </p:nvPicPr>
        <p:blipFill rotWithShape="1">
          <a:blip r:embed="rId2"/>
          <a:srcRect t="14767"/>
          <a:stretch/>
        </p:blipFill>
        <p:spPr>
          <a:xfrm>
            <a:off x="623392" y="1844824"/>
            <a:ext cx="5256444" cy="2343087"/>
          </a:xfrm>
          <a:prstGeom prst="rect">
            <a:avLst/>
          </a:prstGeom>
        </p:spPr>
      </p:pic>
      <p:sp>
        <p:nvSpPr>
          <p:cNvPr id="10" name="Заголовок 1">
            <a:extLst>
              <a:ext uri="{FF2B5EF4-FFF2-40B4-BE49-F238E27FC236}">
                <a16:creationId xmlns:a16="http://schemas.microsoft.com/office/drawing/2014/main" id="{ED0F3930-D2B8-1036-6D7D-D36391ADBCC3}"/>
              </a:ext>
            </a:extLst>
          </p:cNvPr>
          <p:cNvSpPr txBox="1">
            <a:spLocks/>
          </p:cNvSpPr>
          <p:nvPr/>
        </p:nvSpPr>
        <p:spPr>
          <a:xfrm>
            <a:off x="623392" y="5085184"/>
            <a:ext cx="3168352" cy="9036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&gt;&gt; ipconfig</a:t>
            </a:r>
            <a:endParaRPr lang="ru-RU" b="1" dirty="0"/>
          </a:p>
        </p:txBody>
      </p:sp>
      <p:pic>
        <p:nvPicPr>
          <p:cNvPr id="12" name="Рисунок 11">
            <a:extLst>
              <a:ext uri="{FF2B5EF4-FFF2-40B4-BE49-F238E27FC236}">
                <a16:creationId xmlns:a16="http://schemas.microsoft.com/office/drawing/2014/main" id="{AAD5CF94-0CEC-638D-EB5B-DBD84133CABB}"/>
              </a:ext>
            </a:extLst>
          </p:cNvPr>
          <p:cNvPicPr>
            <a:picLocks noChangeAspect="1"/>
          </p:cNvPicPr>
          <p:nvPr/>
        </p:nvPicPr>
        <p:blipFill>
          <a:blip r:embed="rId3"/>
          <a:stretch>
            <a:fillRect/>
          </a:stretch>
        </p:blipFill>
        <p:spPr>
          <a:xfrm>
            <a:off x="6312166" y="1844824"/>
            <a:ext cx="5758278" cy="2270373"/>
          </a:xfrm>
          <a:prstGeom prst="rect">
            <a:avLst/>
          </a:prstGeom>
        </p:spPr>
      </p:pic>
      <p:pic>
        <p:nvPicPr>
          <p:cNvPr id="14" name="Рисунок 13">
            <a:extLst>
              <a:ext uri="{FF2B5EF4-FFF2-40B4-BE49-F238E27FC236}">
                <a16:creationId xmlns:a16="http://schemas.microsoft.com/office/drawing/2014/main" id="{B2440B4B-6AAE-C9D5-F0A4-811961796B76}"/>
              </a:ext>
            </a:extLst>
          </p:cNvPr>
          <p:cNvPicPr>
            <a:picLocks noChangeAspect="1"/>
          </p:cNvPicPr>
          <p:nvPr/>
        </p:nvPicPr>
        <p:blipFill>
          <a:blip r:embed="rId4"/>
          <a:stretch>
            <a:fillRect/>
          </a:stretch>
        </p:blipFill>
        <p:spPr>
          <a:xfrm>
            <a:off x="3935760" y="4660695"/>
            <a:ext cx="5152256" cy="1752612"/>
          </a:xfrm>
          <a:prstGeom prst="rect">
            <a:avLst/>
          </a:prstGeom>
        </p:spPr>
      </p:pic>
    </p:spTree>
    <p:extLst>
      <p:ext uri="{BB962C8B-B14F-4D97-AF65-F5344CB8AC3E}">
        <p14:creationId xmlns:p14="http://schemas.microsoft.com/office/powerpoint/2010/main" val="913958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5440" y="1052736"/>
            <a:ext cx="10513168" cy="3539430"/>
          </a:xfrm>
          <a:prstGeom prst="rect">
            <a:avLst/>
          </a:prstGeom>
        </p:spPr>
        <p:txBody>
          <a:bodyPr wrap="square">
            <a:spAutoFit/>
          </a:bodyPr>
          <a:lstStyle/>
          <a:p>
            <a:pPr marL="457200">
              <a:spcAft>
                <a:spcPts val="0"/>
              </a:spcAft>
            </a:pPr>
            <a:r>
              <a:rPr lang="ru-RU" sz="2800" dirty="0">
                <a:latin typeface="Times New Roman" panose="02020603050405020304" pitchFamily="18" charset="0"/>
                <a:ea typeface="Calibri" panose="020F0502020204030204" pitchFamily="34" charset="0"/>
              </a:rPr>
              <a:t>Используем симулятор </a:t>
            </a:r>
            <a:r>
              <a:rPr lang="en-US" sz="2800" b="1" dirty="0" err="1">
                <a:latin typeface="Times New Roman" panose="02020603050405020304" pitchFamily="18" charset="0"/>
                <a:ea typeface="Calibri" panose="020F0502020204030204" pitchFamily="34" charset="0"/>
              </a:rPr>
              <a:t>NetEmul</a:t>
            </a:r>
            <a:r>
              <a:rPr lang="en-US" sz="2800" dirty="0">
                <a:latin typeface="Times New Roman" panose="02020603050405020304" pitchFamily="18" charset="0"/>
                <a:ea typeface="Calibri" panose="020F0502020204030204" pitchFamily="34" charset="0"/>
              </a:rPr>
              <a:t> </a:t>
            </a:r>
            <a:r>
              <a:rPr lang="kk-KZ" sz="2800" dirty="0">
                <a:latin typeface="Times New Roman" panose="02020603050405020304" pitchFamily="18" charset="0"/>
                <a:ea typeface="Calibri" panose="020F0502020204030204" pitchFamily="34" charset="0"/>
              </a:rPr>
              <a:t>для построения компьютерной сети с коммутаторо</a:t>
            </a:r>
            <a:r>
              <a:rPr lang="ru-RU" sz="2800" dirty="0">
                <a:latin typeface="Times New Roman" panose="02020603050405020304" pitchFamily="18" charset="0"/>
                <a:ea typeface="Calibri" panose="020F0502020204030204" pitchFamily="34" charset="0"/>
              </a:rPr>
              <a:t>м, маршрутизатором, концентратом. </a:t>
            </a:r>
          </a:p>
          <a:p>
            <a:pPr marL="457200">
              <a:spcAft>
                <a:spcPts val="0"/>
              </a:spcAft>
            </a:pPr>
            <a:endParaRPr lang="kk-KZ" sz="2800" dirty="0">
              <a:latin typeface="Times New Roman" panose="02020603050405020304" pitchFamily="18" charset="0"/>
              <a:ea typeface="Times New Roman" panose="02020603050405020304" pitchFamily="18" charset="0"/>
            </a:endParaRPr>
          </a:p>
          <a:p>
            <a:pPr marL="457200">
              <a:spcAft>
                <a:spcPts val="0"/>
              </a:spcAft>
            </a:pPr>
            <a:r>
              <a:rPr lang="kk-KZ" sz="2800" dirty="0">
                <a:latin typeface="Times New Roman" panose="02020603050405020304" pitchFamily="18" charset="0"/>
                <a:ea typeface="Times New Roman" panose="02020603050405020304" pitchFamily="18" charset="0"/>
              </a:rPr>
              <a:t>Критерии</a:t>
            </a:r>
            <a:r>
              <a:rPr lang="ru-RU" sz="2800" dirty="0">
                <a:latin typeface="Times New Roman" panose="02020603050405020304" pitchFamily="18" charset="0"/>
                <a:ea typeface="Times New Roman" panose="02020603050405020304" pitchFamily="18" charset="0"/>
              </a:rPr>
              <a:t>:</a:t>
            </a:r>
            <a:endParaRPr lang="kk-KZ" sz="2800" dirty="0">
              <a:latin typeface="Times New Roman" panose="02020603050405020304" pitchFamily="18" charset="0"/>
              <a:ea typeface="Times New Roman" panose="02020603050405020304" pitchFamily="18" charset="0"/>
            </a:endParaRPr>
          </a:p>
          <a:p>
            <a:pPr marL="457200">
              <a:spcAft>
                <a:spcPts val="0"/>
              </a:spcAft>
            </a:pPr>
            <a:endParaRPr lang="ru-RU" sz="2800" dirty="0">
              <a:latin typeface="Times New Roman" panose="02020603050405020304" pitchFamily="18" charset="0"/>
              <a:ea typeface="Times New Roman" panose="02020603050405020304" pitchFamily="18" charset="0"/>
            </a:endParaRPr>
          </a:p>
          <a:p>
            <a:pPr marL="342900" indent="-342900">
              <a:spcAft>
                <a:spcPts val="0"/>
              </a:spcAft>
              <a:buFont typeface="+mj-lt"/>
              <a:buAutoNum type="arabicPeriod"/>
            </a:pPr>
            <a:r>
              <a:rPr lang="ru-RU" sz="2800" dirty="0">
                <a:latin typeface="Times New Roman" panose="02020603050405020304" pitchFamily="18" charset="0"/>
                <a:ea typeface="Calibri" panose="020F0502020204030204" pitchFamily="34" charset="0"/>
              </a:rPr>
              <a:t>Построить сеть</a:t>
            </a:r>
            <a:endParaRPr lang="ru-RU" sz="2800" dirty="0">
              <a:latin typeface="Times New Roman" panose="02020603050405020304" pitchFamily="18" charset="0"/>
              <a:ea typeface="Times New Roman" panose="02020603050405020304" pitchFamily="18" charset="0"/>
            </a:endParaRPr>
          </a:p>
          <a:p>
            <a:pPr marL="342900" indent="-342900">
              <a:spcAft>
                <a:spcPts val="0"/>
              </a:spcAft>
              <a:buFont typeface="+mj-lt"/>
              <a:buAutoNum type="arabicPeriod"/>
            </a:pPr>
            <a:r>
              <a:rPr lang="ru-RU" sz="2800" dirty="0">
                <a:latin typeface="Times New Roman" panose="02020603050405020304" pitchFamily="18" charset="0"/>
                <a:ea typeface="Calibri" panose="020F0502020204030204" pitchFamily="34" charset="0"/>
              </a:rPr>
              <a:t>Назначить </a:t>
            </a:r>
            <a:r>
              <a:rPr lang="en-US" sz="2800" dirty="0">
                <a:latin typeface="Times New Roman" panose="02020603050405020304" pitchFamily="18" charset="0"/>
                <a:ea typeface="Calibri" panose="020F0502020204030204" pitchFamily="34" charset="0"/>
              </a:rPr>
              <a:t>IP </a:t>
            </a:r>
            <a:r>
              <a:rPr lang="kk-KZ" sz="2800" dirty="0">
                <a:latin typeface="Times New Roman" panose="02020603050405020304" pitchFamily="18" charset="0"/>
                <a:ea typeface="Calibri" panose="020F0502020204030204" pitchFamily="34" charset="0"/>
              </a:rPr>
              <a:t>для двух или более узлов</a:t>
            </a:r>
            <a:endParaRPr lang="ru-RU" sz="2800" dirty="0">
              <a:latin typeface="Times New Roman" panose="02020603050405020304" pitchFamily="18" charset="0"/>
              <a:ea typeface="Times New Roman" panose="02020603050405020304" pitchFamily="18" charset="0"/>
            </a:endParaRPr>
          </a:p>
          <a:p>
            <a:pPr marL="342900" indent="-342900">
              <a:spcAft>
                <a:spcPts val="0"/>
              </a:spcAft>
              <a:buFont typeface="+mj-lt"/>
              <a:buAutoNum type="arabicPeriod"/>
            </a:pPr>
            <a:r>
              <a:rPr lang="ru-RU" sz="2800" dirty="0">
                <a:latin typeface="Times New Roman" panose="02020603050405020304" pitchFamily="18" charset="0"/>
                <a:ea typeface="Calibri" panose="020F0502020204030204" pitchFamily="34" charset="0"/>
              </a:rPr>
              <a:t>Запустить эмуляцию</a:t>
            </a:r>
            <a:endParaRPr lang="ru-RU"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0693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79576" y="404664"/>
            <a:ext cx="7886700" cy="994172"/>
          </a:xfrm>
        </p:spPr>
        <p:txBody>
          <a:bodyPr>
            <a:normAutofit fontScale="90000"/>
          </a:bodyPr>
          <a:lstStyle/>
          <a:p>
            <a:r>
              <a:rPr lang="ru-RU" sz="2700" dirty="0">
                <a:latin typeface="Times New Roman" panose="02020603050405020304" pitchFamily="18" charset="0"/>
                <a:cs typeface="Times New Roman" panose="02020603050405020304" pitchFamily="18" charset="0"/>
              </a:rPr>
              <a:t>Сетевая модель </a:t>
            </a:r>
            <a:r>
              <a:rPr lang="en-US" sz="2700" dirty="0">
                <a:latin typeface="Times New Roman" panose="02020603050405020304" pitchFamily="18" charset="0"/>
                <a:cs typeface="Times New Roman" panose="02020603050405020304" pitchFamily="18" charset="0"/>
              </a:rPr>
              <a:t>TCP/IP </a:t>
            </a:r>
            <a:r>
              <a:rPr lang="ru-RU" sz="2700" dirty="0">
                <a:latin typeface="Times New Roman" panose="02020603050405020304" pitchFamily="18" charset="0"/>
                <a:cs typeface="Times New Roman" panose="02020603050405020304" pitchFamily="18" charset="0"/>
              </a:rPr>
              <a:t>принято называть моделью DOD (</a:t>
            </a:r>
            <a:r>
              <a:rPr lang="ru-RU" sz="2700" dirty="0" err="1">
                <a:latin typeface="Times New Roman" panose="02020603050405020304" pitchFamily="18" charset="0"/>
                <a:cs typeface="Times New Roman" panose="02020603050405020304" pitchFamily="18" charset="0"/>
              </a:rPr>
              <a:t>Department</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of</a:t>
            </a:r>
            <a:r>
              <a:rPr lang="ru-RU" sz="2700" dirty="0">
                <a:latin typeface="Times New Roman" panose="02020603050405020304" pitchFamily="18" charset="0"/>
                <a:cs typeface="Times New Roman" panose="02020603050405020304" pitchFamily="18" charset="0"/>
              </a:rPr>
              <a:t> </a:t>
            </a:r>
            <a:r>
              <a:rPr lang="ru-RU" sz="2700" dirty="0" err="1">
                <a:latin typeface="Times New Roman" panose="02020603050405020304" pitchFamily="18" charset="0"/>
                <a:cs typeface="Times New Roman" panose="02020603050405020304" pitchFamily="18" charset="0"/>
              </a:rPr>
              <a:t>Defense</a:t>
            </a:r>
            <a:r>
              <a:rPr lang="ru-RU" sz="2700" dirty="0">
                <a:latin typeface="Times New Roman" panose="02020603050405020304" pitchFamily="18" charset="0"/>
                <a:cs typeface="Times New Roman" panose="02020603050405020304" pitchFamily="18" charset="0"/>
              </a:rPr>
              <a:t> — Министерство обороны США)</a:t>
            </a:r>
          </a:p>
        </p:txBody>
      </p:sp>
      <p:pic>
        <p:nvPicPr>
          <p:cNvPr id="2050" name="Picture 2" descr="Эталонная сетевая модель OSI и эталонная сетевая модель TCP/IP или модель D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1628800"/>
            <a:ext cx="5472608" cy="461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16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2650" y="491130"/>
            <a:ext cx="7886700" cy="576162"/>
          </a:xfrm>
        </p:spPr>
        <p:txBody>
          <a:bodyPr>
            <a:normAutofit/>
          </a:bodyPr>
          <a:lstStyle/>
          <a:p>
            <a:pPr algn="ctr"/>
            <a:r>
              <a:rPr lang="ru-RU" sz="2400" dirty="0">
                <a:latin typeface="Times New Roman" panose="02020603050405020304" pitchFamily="18" charset="0"/>
                <a:cs typeface="Times New Roman" panose="02020603050405020304" pitchFamily="18" charset="0"/>
              </a:rPr>
              <a:t>Инкапсуляция и </a:t>
            </a:r>
            <a:r>
              <a:rPr lang="ru-RU" sz="2400" dirty="0" err="1">
                <a:latin typeface="Times New Roman" panose="02020603050405020304" pitchFamily="18" charset="0"/>
                <a:cs typeface="Times New Roman" panose="02020603050405020304" pitchFamily="18" charset="0"/>
              </a:rPr>
              <a:t>декапсуляция</a:t>
            </a:r>
            <a:endParaRPr lang="ru-RU" sz="2400" dirty="0">
              <a:latin typeface="Times New Roman" panose="02020603050405020304" pitchFamily="18" charset="0"/>
              <a:cs typeface="Times New Roman" panose="02020603050405020304" pitchFamily="18" charset="0"/>
            </a:endParaRPr>
          </a:p>
        </p:txBody>
      </p:sp>
      <p:pic>
        <p:nvPicPr>
          <p:cNvPr id="4098" name="Picture 2" descr="Инкапсулирование данных PDU сетевой модели O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183" y="1370612"/>
            <a:ext cx="6335634" cy="323594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432683" y="4871411"/>
            <a:ext cx="9415845" cy="923330"/>
          </a:xfrm>
          <a:prstGeom prst="rect">
            <a:avLst/>
          </a:prstGeom>
        </p:spPr>
        <p:txBody>
          <a:bodyPr wrap="square">
            <a:spAutoFit/>
          </a:bodyPr>
          <a:lstStyle/>
          <a:p>
            <a:r>
              <a:rPr lang="ru-RU" sz="1800" b="1" dirty="0">
                <a:solidFill>
                  <a:srgbClr val="001133"/>
                </a:solidFill>
                <a:latin typeface="Times New Roman" panose="02020603050405020304" pitchFamily="18" charset="0"/>
                <a:cs typeface="Times New Roman" panose="02020603050405020304" pitchFamily="18" charset="0"/>
              </a:rPr>
              <a:t>Инкапсуляция</a:t>
            </a:r>
            <a:r>
              <a:rPr lang="ru-RU" sz="1800" dirty="0">
                <a:solidFill>
                  <a:srgbClr val="001133"/>
                </a:solidFill>
                <a:latin typeface="Times New Roman" panose="02020603050405020304" pitchFamily="18" charset="0"/>
                <a:cs typeface="Times New Roman" panose="02020603050405020304" pitchFamily="18" charset="0"/>
              </a:rPr>
              <a:t> – это процесс передачи данных с верхнего уровня приложений вниз (по стеку протоколов) к </a:t>
            </a:r>
            <a:r>
              <a:rPr lang="ru-RU" sz="1800" dirty="0" err="1">
                <a:solidFill>
                  <a:srgbClr val="001133"/>
                </a:solidFill>
                <a:latin typeface="Times New Roman" panose="02020603050405020304" pitchFamily="18" charset="0"/>
                <a:cs typeface="Times New Roman" panose="02020603050405020304" pitchFamily="18" charset="0"/>
              </a:rPr>
              <a:t>физи-ческому</a:t>
            </a:r>
            <a:r>
              <a:rPr lang="ru-RU" sz="1800" dirty="0">
                <a:solidFill>
                  <a:srgbClr val="001133"/>
                </a:solidFill>
                <a:latin typeface="Times New Roman" panose="02020603050405020304" pitchFamily="18" charset="0"/>
                <a:cs typeface="Times New Roman" panose="02020603050405020304" pitchFamily="18" charset="0"/>
              </a:rPr>
              <a:t> уровню, чтобы быть переданными по сетевой физической среде (витая пара, оптическое волокно, </a:t>
            </a:r>
            <a:r>
              <a:rPr lang="ru-RU" sz="1800" dirty="0" err="1">
                <a:solidFill>
                  <a:srgbClr val="001133"/>
                </a:solidFill>
                <a:latin typeface="Times New Roman" panose="02020603050405020304" pitchFamily="18" charset="0"/>
                <a:cs typeface="Times New Roman" panose="02020603050405020304" pitchFamily="18" charset="0"/>
              </a:rPr>
              <a:t>Wi-Fi</a:t>
            </a:r>
            <a:r>
              <a:rPr lang="ru-RU" sz="1800" dirty="0">
                <a:solidFill>
                  <a:srgbClr val="001133"/>
                </a:solidFill>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415480" y="5982932"/>
            <a:ext cx="10008319" cy="369332"/>
          </a:xfrm>
          <a:prstGeom prst="rect">
            <a:avLst/>
          </a:prstGeom>
        </p:spPr>
        <p:txBody>
          <a:bodyPr wrap="square">
            <a:spAutoFit/>
          </a:bodyPr>
          <a:lstStyle/>
          <a:p>
            <a:r>
              <a:rPr lang="ru-RU" sz="1800" dirty="0">
                <a:solidFill>
                  <a:srgbClr val="001133"/>
                </a:solidFill>
                <a:latin typeface="Times New Roman" panose="02020603050405020304" pitchFamily="18" charset="0"/>
                <a:cs typeface="Times New Roman" panose="02020603050405020304" pitchFamily="18" charset="0"/>
              </a:rPr>
              <a:t>процесс преобразования сигналов из провода в данные называется процессом </a:t>
            </a:r>
            <a:r>
              <a:rPr lang="ru-RU" sz="1800" b="1" dirty="0" err="1">
                <a:solidFill>
                  <a:srgbClr val="001133"/>
                </a:solidFill>
                <a:latin typeface="Times New Roman" panose="02020603050405020304" pitchFamily="18" charset="0"/>
                <a:cs typeface="Times New Roman" panose="02020603050405020304" pitchFamily="18" charset="0"/>
              </a:rPr>
              <a:t>декапсуляции</a:t>
            </a:r>
            <a:endParaRPr lang="ru-RU" sz="1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9114764" y="4141364"/>
            <a:ext cx="584712" cy="276999"/>
          </a:xfrm>
          <a:prstGeom prst="rect">
            <a:avLst/>
          </a:prstGeom>
          <a:noFill/>
        </p:spPr>
        <p:txBody>
          <a:bodyPr wrap="none" rtlCol="0">
            <a:spAutoFit/>
          </a:bodyPr>
          <a:lstStyle/>
          <a:p>
            <a:r>
              <a:rPr lang="ru-RU" sz="1200" dirty="0">
                <a:latin typeface="Times New Roman" panose="02020603050405020304" pitchFamily="18" charset="0"/>
                <a:cs typeface="Times New Roman" panose="02020603050405020304" pitchFamily="18" charset="0"/>
              </a:rPr>
              <a:t>(кадр)</a:t>
            </a:r>
          </a:p>
        </p:txBody>
      </p:sp>
    </p:spTree>
    <p:extLst>
      <p:ext uri="{BB962C8B-B14F-4D97-AF65-F5344CB8AC3E}">
        <p14:creationId xmlns:p14="http://schemas.microsoft.com/office/powerpoint/2010/main" val="176337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2100" dirty="0">
                <a:latin typeface="Times New Roman" panose="02020603050405020304" pitchFamily="18" charset="0"/>
                <a:cs typeface="Times New Roman" panose="02020603050405020304" pitchFamily="18" charset="0"/>
              </a:rPr>
              <a:t>Взаимодействие двух компьютеров, между которыми находится маршрутизатор и коммутатор. Компьютерами PC1 и PC2 могут быть как домашние компьютеры, так и сервера.</a:t>
            </a:r>
          </a:p>
        </p:txBody>
      </p:sp>
      <p:pic>
        <p:nvPicPr>
          <p:cNvPr id="3074" name="Picture 2" descr="http://infocisco.ru/articles/computer_marshrutizator_kommutator_compu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2045" y="2290428"/>
            <a:ext cx="8982243" cy="3393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013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3512" y="268337"/>
            <a:ext cx="8640960" cy="848891"/>
          </a:xfrm>
        </p:spPr>
        <p:txBody>
          <a:bodyPr/>
          <a:lstStyle/>
          <a:p>
            <a:pPr algn="ctr"/>
            <a:r>
              <a:rPr lang="ru-RU" dirty="0"/>
              <a:t>Какие каналы связи вы знаете?</a:t>
            </a:r>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47528" y="1844824"/>
            <a:ext cx="3581400" cy="1398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upload.wikimedia.org/wikipedia/commons/thumb/c/c3/%D0%92%D1%8B%D1%81%D0%BE%D0%BA%D0%BE%D0%B2%D0%BE%D0%BB%D1%8C%D1%82.jpg/300px-%D0%92%D1%8B%D1%81%D0%BE%D0%BA%D0%BE%D0%B2%D0%BE%D0%BB%D1%8C%D1%82.jpg"/>
          <p:cNvPicPr>
            <a:picLocks noChangeAspect="1" noChangeArrowheads="1"/>
          </p:cNvPicPr>
          <p:nvPr/>
        </p:nvPicPr>
        <p:blipFill>
          <a:blip r:embed="rId3"/>
          <a:srcRect/>
          <a:stretch>
            <a:fillRect/>
          </a:stretch>
        </p:blipFill>
        <p:spPr bwMode="auto">
          <a:xfrm>
            <a:off x="6168008" y="1484784"/>
            <a:ext cx="3305304" cy="2214554"/>
          </a:xfrm>
          <a:prstGeom prst="rect">
            <a:avLst/>
          </a:prstGeom>
          <a:ln>
            <a:noFill/>
          </a:ln>
          <a:effectLst>
            <a:softEdge rad="112500"/>
          </a:effectLst>
        </p:spPr>
      </p:pic>
      <p:pic>
        <p:nvPicPr>
          <p:cNvPr id="9" name="Рисунок 8" descr="Картинки по запросу витая пара">
            <a:extLst>
              <a:ext uri="{FF2B5EF4-FFF2-40B4-BE49-F238E27FC236}">
                <a16:creationId xmlns:a16="http://schemas.microsoft.com/office/drawing/2014/main" id="{8989012C-804A-10C2-77DD-1017C935FBD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446" y="4643996"/>
            <a:ext cx="1614805" cy="704850"/>
          </a:xfrm>
          <a:prstGeom prst="rect">
            <a:avLst/>
          </a:prstGeom>
          <a:noFill/>
          <a:ln>
            <a:noFill/>
          </a:ln>
        </p:spPr>
      </p:pic>
      <p:pic>
        <p:nvPicPr>
          <p:cNvPr id="10" name="Рисунок 9" descr="Картинки по запросу коаксиальный кабель">
            <a:extLst>
              <a:ext uri="{FF2B5EF4-FFF2-40B4-BE49-F238E27FC236}">
                <a16:creationId xmlns:a16="http://schemas.microsoft.com/office/drawing/2014/main" id="{3A915B07-4BA0-0519-D0E5-7B28EAE2958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909816" y="4440271"/>
            <a:ext cx="1614805" cy="848866"/>
          </a:xfrm>
          <a:prstGeom prst="rect">
            <a:avLst/>
          </a:prstGeom>
          <a:noFill/>
          <a:ln>
            <a:noFill/>
          </a:ln>
        </p:spPr>
      </p:pic>
      <p:pic>
        <p:nvPicPr>
          <p:cNvPr id="11" name="Рисунок 10" descr="Картинки по запросу оптоволоконный кабель">
            <a:extLst>
              <a:ext uri="{FF2B5EF4-FFF2-40B4-BE49-F238E27FC236}">
                <a16:creationId xmlns:a16="http://schemas.microsoft.com/office/drawing/2014/main" id="{3DA3D4CC-1DC2-53C3-2872-04F55D21C40E}"/>
              </a:ext>
            </a:extLst>
          </p:cNvPr>
          <p:cNvPicPr/>
          <p:nvPr/>
        </p:nvPicPr>
        <p:blipFill rotWithShape="1">
          <a:blip r:embed="rId6" cstate="print">
            <a:extLst>
              <a:ext uri="{28A0092B-C50C-407E-A947-70E740481C1C}">
                <a14:useLocalDpi xmlns:a14="http://schemas.microsoft.com/office/drawing/2010/main" val="0"/>
              </a:ext>
            </a:extLst>
          </a:blip>
          <a:srcRect l="3786" t="1" r="11299" b="1923"/>
          <a:stretch/>
        </p:blipFill>
        <p:spPr bwMode="auto">
          <a:xfrm>
            <a:off x="7504708" y="4440271"/>
            <a:ext cx="1817370" cy="11811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593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1487</TotalTime>
  <Words>3182</Words>
  <Application>Microsoft Office PowerPoint</Application>
  <PresentationFormat>Широкоэкранный</PresentationFormat>
  <Paragraphs>302</Paragraphs>
  <Slides>53</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53</vt:i4>
      </vt:variant>
    </vt:vector>
  </HeadingPairs>
  <TitlesOfParts>
    <vt:vector size="62" baseType="lpstr">
      <vt:lpstr>Arial</vt:lpstr>
      <vt:lpstr>Arial Unicode MS</vt:lpstr>
      <vt:lpstr>Calibri</vt:lpstr>
      <vt:lpstr>Calibri Light</vt:lpstr>
      <vt:lpstr>Monotype Corsiva</vt:lpstr>
      <vt:lpstr>Times New Roman</vt:lpstr>
      <vt:lpstr>Verdana</vt:lpstr>
      <vt:lpstr>Wingdings</vt:lpstr>
      <vt:lpstr>Тема Office</vt:lpstr>
      <vt:lpstr>Презентация PowerPoint</vt:lpstr>
      <vt:lpstr>Презентация PowerPoint</vt:lpstr>
      <vt:lpstr>Презентация PowerPoint</vt:lpstr>
      <vt:lpstr>Что такое компьютерная сеть?   Как передается информация в различных системах?    </vt:lpstr>
      <vt:lpstr>Эталонная сетевая модель OSI (Open System Interconnection)</vt:lpstr>
      <vt:lpstr>Сетевая модель TCP/IP принято называть моделью DOD (Department of Defense — Министерство обороны США)</vt:lpstr>
      <vt:lpstr>Инкапсуляция и декапсуляция</vt:lpstr>
      <vt:lpstr>Взаимодействие двух компьютеров, между которыми находится маршрутизатор и коммутатор. Компьютерами PC1 и PC2 могут быть как домашние компьютеры, так и сервера.</vt:lpstr>
      <vt:lpstr>Какие каналы связи вы знаете?</vt:lpstr>
      <vt:lpstr>Каналы связи</vt:lpstr>
      <vt:lpstr>Презентация PowerPoint</vt:lpstr>
      <vt:lpstr>Презентация PowerPoint</vt:lpstr>
      <vt:lpstr>Презентация PowerPoint</vt:lpstr>
      <vt:lpstr>Презентация PowerPoint</vt:lpstr>
      <vt:lpstr>Презентация PowerPoint</vt:lpstr>
      <vt:lpstr>Прямой порядок обжима витой пары</vt:lpstr>
      <vt:lpstr>Презентация PowerPoint</vt:lpstr>
      <vt:lpstr>Презентация PowerPoint</vt:lpstr>
      <vt:lpstr>Беспроводные сети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Основные компоненты сети</vt:lpstr>
      <vt:lpstr>Пример:</vt:lpstr>
      <vt:lpstr>Презентация PowerPoint</vt:lpstr>
      <vt:lpstr>Презентация PowerPoint</vt:lpstr>
      <vt:lpstr>Презентация PowerPoint</vt:lpstr>
      <vt:lpstr>Физическая топология сети “кольцо” (Ring)</vt:lpstr>
      <vt:lpstr>Презентация PowerPoint</vt:lpstr>
      <vt:lpstr>Презентация PowerPoint</vt:lpstr>
      <vt:lpstr>Одноранговая сеть. Клиент – сервер.</vt:lpstr>
      <vt:lpstr>Типы серверов</vt:lpstr>
      <vt:lpstr>LAN и WAN. Что это такое?</vt:lpstr>
      <vt:lpstr>Презентация PowerPoint</vt:lpstr>
      <vt:lpstr>Преимущества организации сети</vt:lpstr>
      <vt:lpstr>Недостатки организации сети</vt:lpstr>
      <vt:lpstr>Задание</vt:lpstr>
      <vt:lpstr>Задание. Какое устройство используется в данной схеме сети?</vt:lpstr>
      <vt:lpstr>Презентация PowerPoint</vt:lpstr>
      <vt:lpstr>Задание. Какое устройство используется в данной схеме сети?</vt:lpstr>
      <vt:lpstr>Что является сервером в компьютерной сети?</vt:lpstr>
      <vt:lpstr>Презентация PowerPoint</vt:lpstr>
      <vt:lpstr>IPv4 (Internet Protocol version 4) — четвёртая версия интернет протокола (IP) </vt:lpstr>
      <vt:lpstr>Существует аналогия между IP- и DNS-адресами с одной стороны и почтовыми индексами и обычными почтовыми адресами с другой</vt:lpstr>
      <vt:lpstr>Презентация PowerPoint</vt:lpstr>
      <vt:lpstr>Презентация PowerPoint</vt:lpstr>
      <vt:lpstr>Презентация PowerPoint</vt:lpstr>
      <vt:lpstr>Презентация PowerPoint</vt:lpstr>
      <vt:lpstr>&gt;&gt; Ping</vt:lpstr>
      <vt:lpstr>Презентация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Что происходит, когда мы входим в систему нашей сети? Технология «клиент-сервер». Топология локальных сетей.</dc:title>
  <dc:creator>Sholpan</dc:creator>
  <cp:lastModifiedBy>Шерцер Александр Иванович</cp:lastModifiedBy>
  <cp:revision>179</cp:revision>
  <dcterms:created xsi:type="dcterms:W3CDTF">2015-10-30T09:04:42Z</dcterms:created>
  <dcterms:modified xsi:type="dcterms:W3CDTF">2023-09-30T03:12:09Z</dcterms:modified>
</cp:coreProperties>
</file>