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57" r:id="rId3"/>
    <p:sldId id="258" r:id="rId4"/>
    <p:sldId id="336" r:id="rId5"/>
    <p:sldId id="339" r:id="rId6"/>
    <p:sldId id="342" r:id="rId7"/>
    <p:sldId id="340" r:id="rId8"/>
    <p:sldId id="337" r:id="rId9"/>
    <p:sldId id="338" r:id="rId10"/>
    <p:sldId id="341" r:id="rId11"/>
    <p:sldId id="343" r:id="rId12"/>
    <p:sldId id="344" r:id="rId13"/>
    <p:sldId id="277" r:id="rId14"/>
    <p:sldId id="345" r:id="rId15"/>
    <p:sldId id="346" r:id="rId16"/>
    <p:sldId id="347" r:id="rId17"/>
    <p:sldId id="348" r:id="rId18"/>
    <p:sldId id="349" r:id="rId19"/>
    <p:sldId id="3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31" autoAdjust="0"/>
    <p:restoredTop sz="95223" autoAdjust="0"/>
  </p:normalViewPr>
  <p:slideViewPr>
    <p:cSldViewPr snapToGrid="0">
      <p:cViewPr varScale="1">
        <p:scale>
          <a:sx n="81" d="100"/>
          <a:sy n="81" d="100"/>
        </p:scale>
        <p:origin x="78" y="1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C678B3-4AE7-487D-B36D-C33539A9D11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65FCAC-539C-4933-B11B-4DABD8AD7006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800" dirty="0"/>
            <a:t>Программное обеспечение</a:t>
          </a:r>
          <a:r>
            <a:rPr lang="en-US" sz="1800" dirty="0"/>
            <a:t> (Software)</a:t>
          </a:r>
          <a:endParaRPr lang="ru-RU" sz="1800" dirty="0"/>
        </a:p>
      </dgm:t>
    </dgm:pt>
    <dgm:pt modelId="{AF1AF5F4-12F3-4C3E-A884-B3F9A8298DF4}" type="parTrans" cxnId="{8A7F50E6-D40C-4C55-AB4D-EC00644577F9}">
      <dgm:prSet/>
      <dgm:spPr/>
      <dgm:t>
        <a:bodyPr/>
        <a:lstStyle/>
        <a:p>
          <a:endParaRPr lang="ru-RU"/>
        </a:p>
      </dgm:t>
    </dgm:pt>
    <dgm:pt modelId="{DFE961DA-916F-4D69-BD38-10BC38B0E20C}" type="sibTrans" cxnId="{8A7F50E6-D40C-4C55-AB4D-EC00644577F9}">
      <dgm:prSet/>
      <dgm:spPr/>
      <dgm:t>
        <a:bodyPr/>
        <a:lstStyle/>
        <a:p>
          <a:endParaRPr lang="ru-RU"/>
        </a:p>
      </dgm:t>
    </dgm:pt>
    <dgm:pt modelId="{7A98E20D-1EE0-42AB-8260-CBB25792EC0C}" type="asst">
      <dgm:prSet phldrT="[Текст]"/>
      <dgm:spPr/>
      <dgm:t>
        <a:bodyPr/>
        <a:lstStyle/>
        <a:p>
          <a:r>
            <a:rPr lang="ru-RU" dirty="0"/>
            <a:t>Прикладное</a:t>
          </a:r>
          <a:r>
            <a:rPr lang="en-US" dirty="0"/>
            <a:t> (Application)</a:t>
          </a:r>
          <a:endParaRPr lang="ru-RU" dirty="0"/>
        </a:p>
      </dgm:t>
    </dgm:pt>
    <dgm:pt modelId="{7D1804D6-1A6A-4227-85D9-1BD644FFB8BD}" type="parTrans" cxnId="{4B56D5D1-8AA6-4BCB-BAA0-02C1979F2F65}">
      <dgm:prSet/>
      <dgm:spPr/>
      <dgm:t>
        <a:bodyPr/>
        <a:lstStyle/>
        <a:p>
          <a:endParaRPr lang="ru-RU"/>
        </a:p>
      </dgm:t>
    </dgm:pt>
    <dgm:pt modelId="{829A412A-7AE3-47AA-8FC4-B7F4AD0B00A9}" type="sibTrans" cxnId="{4B56D5D1-8AA6-4BCB-BAA0-02C1979F2F65}">
      <dgm:prSet/>
      <dgm:spPr/>
      <dgm:t>
        <a:bodyPr/>
        <a:lstStyle/>
        <a:p>
          <a:endParaRPr lang="ru-RU"/>
        </a:p>
      </dgm:t>
    </dgm:pt>
    <dgm:pt modelId="{E454DF4A-E042-4DBE-8FF3-63DE56EFA133}">
      <dgm:prSet phldrT="[Текст]"/>
      <dgm:spPr/>
      <dgm:t>
        <a:bodyPr/>
        <a:lstStyle/>
        <a:p>
          <a:r>
            <a:rPr lang="ru-RU" dirty="0"/>
            <a:t>Готовое </a:t>
          </a:r>
          <a:endParaRPr lang="en-US" dirty="0"/>
        </a:p>
        <a:p>
          <a:r>
            <a:rPr lang="en-US" dirty="0"/>
            <a:t>(Off-the-Shelf)</a:t>
          </a:r>
          <a:endParaRPr lang="ru-RU" dirty="0"/>
        </a:p>
      </dgm:t>
    </dgm:pt>
    <dgm:pt modelId="{9A691BAF-F5EF-4EED-A57F-CB64B83183F9}" type="parTrans" cxnId="{8E870B62-F4FF-4E80-9B6C-00F2CD530830}">
      <dgm:prSet/>
      <dgm:spPr/>
      <dgm:t>
        <a:bodyPr/>
        <a:lstStyle/>
        <a:p>
          <a:endParaRPr lang="ru-RU"/>
        </a:p>
      </dgm:t>
    </dgm:pt>
    <dgm:pt modelId="{4F54467E-120D-41B2-A6FB-F355490C25C1}" type="sibTrans" cxnId="{8E870B62-F4FF-4E80-9B6C-00F2CD530830}">
      <dgm:prSet/>
      <dgm:spPr/>
      <dgm:t>
        <a:bodyPr/>
        <a:lstStyle/>
        <a:p>
          <a:endParaRPr lang="ru-RU"/>
        </a:p>
      </dgm:t>
    </dgm:pt>
    <dgm:pt modelId="{B196CC95-06AB-431D-9C8A-2F642428247D}">
      <dgm:prSet phldrT="[Текст]"/>
      <dgm:spPr/>
      <dgm:t>
        <a:bodyPr/>
        <a:lstStyle/>
        <a:p>
          <a:r>
            <a:rPr lang="ru-RU" dirty="0"/>
            <a:t>На заказ</a:t>
          </a:r>
          <a:r>
            <a:rPr lang="en-US" dirty="0"/>
            <a:t> (Custom/Bespoke)</a:t>
          </a:r>
          <a:endParaRPr lang="ru-RU" dirty="0"/>
        </a:p>
      </dgm:t>
    </dgm:pt>
    <dgm:pt modelId="{68097F8E-C9B3-4A13-B58D-F1CC02C8B5D7}" type="parTrans" cxnId="{0D444ADC-EE29-49F7-815B-DDD810D31671}">
      <dgm:prSet/>
      <dgm:spPr/>
      <dgm:t>
        <a:bodyPr/>
        <a:lstStyle/>
        <a:p>
          <a:endParaRPr lang="ru-RU"/>
        </a:p>
      </dgm:t>
    </dgm:pt>
    <dgm:pt modelId="{657F3AC3-4833-43F2-8D22-D63DC4A08655}" type="sibTrans" cxnId="{0D444ADC-EE29-49F7-815B-DDD810D31671}">
      <dgm:prSet/>
      <dgm:spPr/>
      <dgm:t>
        <a:bodyPr/>
        <a:lstStyle/>
        <a:p>
          <a:endParaRPr lang="ru-RU"/>
        </a:p>
      </dgm:t>
    </dgm:pt>
    <dgm:pt modelId="{39D069BA-1456-47EB-B881-369ABAD01A2A}">
      <dgm:prSet phldrT="[Текст]"/>
      <dgm:spPr/>
      <dgm:t>
        <a:bodyPr/>
        <a:lstStyle/>
        <a:p>
          <a:r>
            <a:rPr lang="ru-RU" dirty="0"/>
            <a:t>Системное (</a:t>
          </a:r>
          <a:r>
            <a:rPr lang="en-US" dirty="0"/>
            <a:t>System)</a:t>
          </a:r>
          <a:endParaRPr lang="ru-RU" dirty="0"/>
        </a:p>
      </dgm:t>
    </dgm:pt>
    <dgm:pt modelId="{36EE0B02-7FC0-45F2-9621-ADE239205A46}" type="parTrans" cxnId="{C5C6ED02-BFCB-481F-B2E4-EC736CCAD1E3}">
      <dgm:prSet/>
      <dgm:spPr/>
      <dgm:t>
        <a:bodyPr/>
        <a:lstStyle/>
        <a:p>
          <a:endParaRPr lang="ru-RU"/>
        </a:p>
      </dgm:t>
    </dgm:pt>
    <dgm:pt modelId="{2C0E0D55-6A94-4201-B8E4-91D46610F2FC}" type="sibTrans" cxnId="{C5C6ED02-BFCB-481F-B2E4-EC736CCAD1E3}">
      <dgm:prSet/>
      <dgm:spPr/>
      <dgm:t>
        <a:bodyPr/>
        <a:lstStyle/>
        <a:p>
          <a:endParaRPr lang="ru-RU"/>
        </a:p>
      </dgm:t>
    </dgm:pt>
    <dgm:pt modelId="{F1C5B486-C08B-49B6-8BD0-20B6899213A6}">
      <dgm:prSet phldrT="[Текст]"/>
      <dgm:spPr/>
      <dgm:t>
        <a:bodyPr/>
        <a:lstStyle/>
        <a:p>
          <a:r>
            <a:rPr lang="ru-RU" dirty="0"/>
            <a:t>Утилиты</a:t>
          </a:r>
          <a:r>
            <a:rPr lang="en-US" dirty="0"/>
            <a:t> (Utilities)</a:t>
          </a:r>
          <a:endParaRPr lang="ru-RU" dirty="0"/>
        </a:p>
      </dgm:t>
    </dgm:pt>
    <dgm:pt modelId="{2544C0F1-206E-4982-BD4C-B72DD8D35D54}" type="parTrans" cxnId="{E81BCCCC-AFD3-48C0-89FF-993CB572A9EC}">
      <dgm:prSet/>
      <dgm:spPr/>
      <dgm:t>
        <a:bodyPr/>
        <a:lstStyle/>
        <a:p>
          <a:endParaRPr lang="ru-RU"/>
        </a:p>
      </dgm:t>
    </dgm:pt>
    <dgm:pt modelId="{3839D932-F568-448F-B237-000D3738DB66}" type="sibTrans" cxnId="{E81BCCCC-AFD3-48C0-89FF-993CB572A9EC}">
      <dgm:prSet/>
      <dgm:spPr/>
      <dgm:t>
        <a:bodyPr/>
        <a:lstStyle/>
        <a:p>
          <a:endParaRPr lang="ru-RU"/>
        </a:p>
      </dgm:t>
    </dgm:pt>
    <dgm:pt modelId="{625D5F34-0885-4845-9F05-3350B3C2D9B3}">
      <dgm:prSet phldrT="[Текст]"/>
      <dgm:spPr/>
      <dgm:t>
        <a:bodyPr/>
        <a:lstStyle/>
        <a:p>
          <a:r>
            <a:rPr lang="ru-RU" dirty="0"/>
            <a:t>Трансляторы</a:t>
          </a:r>
          <a:r>
            <a:rPr lang="en-US" dirty="0"/>
            <a:t> (Translators)</a:t>
          </a:r>
          <a:endParaRPr lang="ru-RU" dirty="0"/>
        </a:p>
      </dgm:t>
    </dgm:pt>
    <dgm:pt modelId="{E125996E-48AF-4DF5-976E-A9CBF4242C33}" type="parTrans" cxnId="{8E097F37-C56F-47A4-BB47-03CBB4174468}">
      <dgm:prSet/>
      <dgm:spPr/>
      <dgm:t>
        <a:bodyPr/>
        <a:lstStyle/>
        <a:p>
          <a:endParaRPr lang="ru-RU"/>
        </a:p>
      </dgm:t>
    </dgm:pt>
    <dgm:pt modelId="{D9BB579F-7C7D-45F5-9277-FA966F877360}" type="sibTrans" cxnId="{8E097F37-C56F-47A4-BB47-03CBB4174468}">
      <dgm:prSet/>
      <dgm:spPr/>
      <dgm:t>
        <a:bodyPr/>
        <a:lstStyle/>
        <a:p>
          <a:endParaRPr lang="ru-RU"/>
        </a:p>
      </dgm:t>
    </dgm:pt>
    <dgm:pt modelId="{492EC563-D790-4C4F-9DC9-EB91619811E7}">
      <dgm:prSet phldrT="[Текст]"/>
      <dgm:spPr/>
      <dgm:t>
        <a:bodyPr/>
        <a:lstStyle/>
        <a:p>
          <a:r>
            <a:rPr lang="ru-RU" dirty="0"/>
            <a:t>Библиотеки (</a:t>
          </a:r>
          <a:r>
            <a:rPr lang="en-US" dirty="0"/>
            <a:t>Libraries)</a:t>
          </a:r>
          <a:endParaRPr lang="ru-RU" dirty="0"/>
        </a:p>
      </dgm:t>
    </dgm:pt>
    <dgm:pt modelId="{866A7CAC-FD3B-43C8-8E4A-FB9409675310}" type="parTrans" cxnId="{410EE31A-42FB-4DCF-B7FD-0CAD3147A188}">
      <dgm:prSet/>
      <dgm:spPr/>
      <dgm:t>
        <a:bodyPr/>
        <a:lstStyle/>
        <a:p>
          <a:endParaRPr lang="ru-RU"/>
        </a:p>
      </dgm:t>
    </dgm:pt>
    <dgm:pt modelId="{C4072007-62DF-4D6A-B11C-CEF4A4865F69}" type="sibTrans" cxnId="{410EE31A-42FB-4DCF-B7FD-0CAD3147A188}">
      <dgm:prSet/>
      <dgm:spPr/>
      <dgm:t>
        <a:bodyPr/>
        <a:lstStyle/>
        <a:p>
          <a:endParaRPr lang="ru-RU"/>
        </a:p>
      </dgm:t>
    </dgm:pt>
    <dgm:pt modelId="{2BD6DEB8-8A8C-491F-8169-8CC65FC58E54}">
      <dgm:prSet phldrT="[Текст]"/>
      <dgm:spPr/>
      <dgm:t>
        <a:bodyPr/>
        <a:lstStyle/>
        <a:p>
          <a:r>
            <a:rPr lang="ru-RU" dirty="0"/>
            <a:t>Компиляторы</a:t>
          </a:r>
        </a:p>
      </dgm:t>
    </dgm:pt>
    <dgm:pt modelId="{DC40E96D-F2EF-410B-8467-27F4AB9C9136}" type="parTrans" cxnId="{6163AF55-0C35-44DA-A438-BC4BE565F5B7}">
      <dgm:prSet/>
      <dgm:spPr/>
      <dgm:t>
        <a:bodyPr/>
        <a:lstStyle/>
        <a:p>
          <a:endParaRPr lang="ru-RU"/>
        </a:p>
      </dgm:t>
    </dgm:pt>
    <dgm:pt modelId="{AAA5D9EF-9BD4-434B-AFB3-F69017494DF5}" type="sibTrans" cxnId="{6163AF55-0C35-44DA-A438-BC4BE565F5B7}">
      <dgm:prSet/>
      <dgm:spPr/>
      <dgm:t>
        <a:bodyPr/>
        <a:lstStyle/>
        <a:p>
          <a:endParaRPr lang="ru-RU"/>
        </a:p>
      </dgm:t>
    </dgm:pt>
    <dgm:pt modelId="{95A95587-7D1C-401C-A4B0-26415E7B635C}">
      <dgm:prSet phldrT="[Текст]"/>
      <dgm:spPr/>
      <dgm:t>
        <a:bodyPr/>
        <a:lstStyle/>
        <a:p>
          <a:r>
            <a:rPr lang="ru-RU" dirty="0"/>
            <a:t>Интерпретаторы</a:t>
          </a:r>
        </a:p>
      </dgm:t>
    </dgm:pt>
    <dgm:pt modelId="{278683E1-3F5A-49E7-AD35-4D2B48876C16}" type="parTrans" cxnId="{65F382F9-2F97-4B3D-A5F4-6151641B2111}">
      <dgm:prSet/>
      <dgm:spPr/>
      <dgm:t>
        <a:bodyPr/>
        <a:lstStyle/>
        <a:p>
          <a:endParaRPr lang="ru-RU"/>
        </a:p>
      </dgm:t>
    </dgm:pt>
    <dgm:pt modelId="{0B920F50-8093-4C1C-9F5E-487A06AF23E1}" type="sibTrans" cxnId="{65F382F9-2F97-4B3D-A5F4-6151641B2111}">
      <dgm:prSet/>
      <dgm:spPr/>
      <dgm:t>
        <a:bodyPr/>
        <a:lstStyle/>
        <a:p>
          <a:endParaRPr lang="ru-RU"/>
        </a:p>
      </dgm:t>
    </dgm:pt>
    <dgm:pt modelId="{EB703A66-206E-4849-A5B4-C3CC9A860170}">
      <dgm:prSet phldrT="[Текст]"/>
      <dgm:spPr/>
      <dgm:t>
        <a:bodyPr/>
        <a:lstStyle/>
        <a:p>
          <a:r>
            <a:rPr lang="ru-RU" dirty="0"/>
            <a:t>Ассемблеры</a:t>
          </a:r>
        </a:p>
      </dgm:t>
    </dgm:pt>
    <dgm:pt modelId="{63E21A63-A0F9-43AE-9D04-CE931755BB06}" type="parTrans" cxnId="{82EA4FD9-6B3F-46A4-8702-96C95BDE70EF}">
      <dgm:prSet/>
      <dgm:spPr/>
      <dgm:t>
        <a:bodyPr/>
        <a:lstStyle/>
        <a:p>
          <a:endParaRPr lang="ru-RU"/>
        </a:p>
      </dgm:t>
    </dgm:pt>
    <dgm:pt modelId="{A42F328C-3307-438F-8699-307DB97461DD}" type="sibTrans" cxnId="{82EA4FD9-6B3F-46A4-8702-96C95BDE70EF}">
      <dgm:prSet/>
      <dgm:spPr/>
      <dgm:t>
        <a:bodyPr/>
        <a:lstStyle/>
        <a:p>
          <a:endParaRPr lang="ru-RU"/>
        </a:p>
      </dgm:t>
    </dgm:pt>
    <dgm:pt modelId="{BEBB3139-14DC-4358-BEDA-625EA68DC229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/>
            <a:t>Операционные системы (ОС)</a:t>
          </a:r>
        </a:p>
      </dgm:t>
    </dgm:pt>
    <dgm:pt modelId="{4D346541-5DF7-4A2A-9B33-A5F0DBB499DE}" type="parTrans" cxnId="{20E12421-1EBC-4CA3-870F-1C3244E63798}">
      <dgm:prSet/>
      <dgm:spPr/>
      <dgm:t>
        <a:bodyPr/>
        <a:lstStyle/>
        <a:p>
          <a:endParaRPr lang="ru-RU"/>
        </a:p>
      </dgm:t>
    </dgm:pt>
    <dgm:pt modelId="{6151C8DE-5AC8-4D91-A8B1-35481EA540E5}" type="sibTrans" cxnId="{20E12421-1EBC-4CA3-870F-1C3244E63798}">
      <dgm:prSet/>
      <dgm:spPr/>
      <dgm:t>
        <a:bodyPr/>
        <a:lstStyle/>
        <a:p>
          <a:endParaRPr lang="ru-RU"/>
        </a:p>
      </dgm:t>
    </dgm:pt>
    <dgm:pt modelId="{C5BA0AF8-E67E-47B0-9F60-C4B8C32868EE}">
      <dgm:prSet phldrT="[Текст]"/>
      <dgm:spPr/>
      <dgm:t>
        <a:bodyPr/>
        <a:lstStyle/>
        <a:p>
          <a:r>
            <a:rPr lang="ru-RU" dirty="0"/>
            <a:t>Общего назначения</a:t>
          </a:r>
        </a:p>
      </dgm:t>
    </dgm:pt>
    <dgm:pt modelId="{5FF6B620-9524-44F2-8333-F8FF602C5B48}" type="parTrans" cxnId="{5BE06592-B796-43D8-B123-42D924E6A2AB}">
      <dgm:prSet/>
      <dgm:spPr/>
      <dgm:t>
        <a:bodyPr/>
        <a:lstStyle/>
        <a:p>
          <a:endParaRPr lang="ru-RU"/>
        </a:p>
      </dgm:t>
    </dgm:pt>
    <dgm:pt modelId="{104631F5-94F3-477F-B3E1-F8F1C9D653DB}" type="sibTrans" cxnId="{5BE06592-B796-43D8-B123-42D924E6A2AB}">
      <dgm:prSet/>
      <dgm:spPr/>
      <dgm:t>
        <a:bodyPr/>
        <a:lstStyle/>
        <a:p>
          <a:endParaRPr lang="ru-RU"/>
        </a:p>
      </dgm:t>
    </dgm:pt>
    <dgm:pt modelId="{CB60785E-DFC3-45D0-B513-89118C2D9C23}">
      <dgm:prSet phldrT="[Текст]"/>
      <dgm:spPr/>
      <dgm:t>
        <a:bodyPr/>
        <a:lstStyle/>
        <a:p>
          <a:r>
            <a:rPr lang="ru-RU" dirty="0"/>
            <a:t>Специального назначения</a:t>
          </a:r>
        </a:p>
      </dgm:t>
    </dgm:pt>
    <dgm:pt modelId="{C4C73BFA-DFC3-4D15-BE53-4B21C644FFF2}" type="parTrans" cxnId="{F1533609-DEE8-4ECA-B847-9D697A8A65BF}">
      <dgm:prSet/>
      <dgm:spPr/>
      <dgm:t>
        <a:bodyPr/>
        <a:lstStyle/>
        <a:p>
          <a:endParaRPr lang="ru-RU"/>
        </a:p>
      </dgm:t>
    </dgm:pt>
    <dgm:pt modelId="{E588BA00-96EB-4125-BFE9-B95425978AA1}" type="sibTrans" cxnId="{F1533609-DEE8-4ECA-B847-9D697A8A65BF}">
      <dgm:prSet/>
      <dgm:spPr/>
      <dgm:t>
        <a:bodyPr/>
        <a:lstStyle/>
        <a:p>
          <a:endParaRPr lang="ru-RU"/>
        </a:p>
      </dgm:t>
    </dgm:pt>
    <dgm:pt modelId="{91952029-39F9-4801-802F-08B80ADC7137}">
      <dgm:prSet phldrT="[Текст]"/>
      <dgm:spPr/>
      <dgm:t>
        <a:bodyPr/>
        <a:lstStyle/>
        <a:p>
          <a:r>
            <a:rPr lang="ru-RU" dirty="0"/>
            <a:t>Текстовые процессоры</a:t>
          </a:r>
        </a:p>
      </dgm:t>
    </dgm:pt>
    <dgm:pt modelId="{B0A3FA24-0F79-4F9C-95F0-AD5B5345E52A}" type="parTrans" cxnId="{6F75A614-7025-48B0-A931-F440F5FDA154}">
      <dgm:prSet/>
      <dgm:spPr/>
      <dgm:t>
        <a:bodyPr/>
        <a:lstStyle/>
        <a:p>
          <a:endParaRPr lang="ru-RU"/>
        </a:p>
      </dgm:t>
    </dgm:pt>
    <dgm:pt modelId="{850BEABA-B0A9-487E-886C-4C5BEBAB4C8D}" type="sibTrans" cxnId="{6F75A614-7025-48B0-A931-F440F5FDA154}">
      <dgm:prSet/>
      <dgm:spPr/>
      <dgm:t>
        <a:bodyPr/>
        <a:lstStyle/>
        <a:p>
          <a:endParaRPr lang="ru-RU"/>
        </a:p>
      </dgm:t>
    </dgm:pt>
    <dgm:pt modelId="{A3B0E346-888F-42D7-83F8-AFB7295A511F}">
      <dgm:prSet phldrT="[Текст]"/>
      <dgm:spPr/>
      <dgm:t>
        <a:bodyPr/>
        <a:lstStyle/>
        <a:p>
          <a:r>
            <a:rPr lang="ru-RU" dirty="0"/>
            <a:t>Электронные таблицы</a:t>
          </a:r>
        </a:p>
      </dgm:t>
    </dgm:pt>
    <dgm:pt modelId="{2F533765-DA92-4351-A0F5-AE82EA7EE7F6}" type="parTrans" cxnId="{3110115F-ACB6-42D7-AA37-D3F70256FA68}">
      <dgm:prSet/>
      <dgm:spPr/>
      <dgm:t>
        <a:bodyPr/>
        <a:lstStyle/>
        <a:p>
          <a:endParaRPr lang="ru-RU"/>
        </a:p>
      </dgm:t>
    </dgm:pt>
    <dgm:pt modelId="{FFCC0B7D-83CE-401B-AF8D-028AA1276E5F}" type="sibTrans" cxnId="{3110115F-ACB6-42D7-AA37-D3F70256FA68}">
      <dgm:prSet/>
      <dgm:spPr/>
      <dgm:t>
        <a:bodyPr/>
        <a:lstStyle/>
        <a:p>
          <a:endParaRPr lang="ru-RU"/>
        </a:p>
      </dgm:t>
    </dgm:pt>
    <dgm:pt modelId="{82659151-BD6F-47F5-8CB3-6C616C813698}">
      <dgm:prSet phldrT="[Текст]"/>
      <dgm:spPr/>
      <dgm:t>
        <a:bodyPr/>
        <a:lstStyle/>
        <a:p>
          <a:r>
            <a:rPr lang="ru-RU" dirty="0"/>
            <a:t>Средства создания презентаций</a:t>
          </a:r>
        </a:p>
      </dgm:t>
    </dgm:pt>
    <dgm:pt modelId="{C35F42F6-9787-4B6A-AAB2-BB841E06A1CD}" type="parTrans" cxnId="{A02A41F2-9DA6-47A1-A432-C9BD1A3523D3}">
      <dgm:prSet/>
      <dgm:spPr/>
      <dgm:t>
        <a:bodyPr/>
        <a:lstStyle/>
        <a:p>
          <a:endParaRPr lang="ru-RU"/>
        </a:p>
      </dgm:t>
    </dgm:pt>
    <dgm:pt modelId="{7B1C693E-FF4F-43AB-AD90-521780911AA3}" type="sibTrans" cxnId="{A02A41F2-9DA6-47A1-A432-C9BD1A3523D3}">
      <dgm:prSet/>
      <dgm:spPr/>
      <dgm:t>
        <a:bodyPr/>
        <a:lstStyle/>
        <a:p>
          <a:endParaRPr lang="ru-RU"/>
        </a:p>
      </dgm:t>
    </dgm:pt>
    <dgm:pt modelId="{25CD6010-9211-4A52-9C21-809645EFDB97}">
      <dgm:prSet phldrT="[Текст]"/>
      <dgm:spPr/>
      <dgm:t>
        <a:bodyPr/>
        <a:lstStyle/>
        <a:p>
          <a:r>
            <a:rPr lang="ru-RU" dirty="0"/>
            <a:t>Базы данных</a:t>
          </a:r>
        </a:p>
      </dgm:t>
    </dgm:pt>
    <dgm:pt modelId="{2693E94C-46A3-4EF1-B27F-17C64CC74E96}" type="parTrans" cxnId="{771EDBD0-DEEA-4942-B460-B3298C05CEAA}">
      <dgm:prSet/>
      <dgm:spPr/>
      <dgm:t>
        <a:bodyPr/>
        <a:lstStyle/>
        <a:p>
          <a:endParaRPr lang="ru-RU"/>
        </a:p>
      </dgm:t>
    </dgm:pt>
    <dgm:pt modelId="{3E3721EA-DAA3-418D-8AEC-75ED76455202}" type="sibTrans" cxnId="{771EDBD0-DEEA-4942-B460-B3298C05CEAA}">
      <dgm:prSet/>
      <dgm:spPr/>
      <dgm:t>
        <a:bodyPr/>
        <a:lstStyle/>
        <a:p>
          <a:endParaRPr lang="ru-RU"/>
        </a:p>
      </dgm:t>
    </dgm:pt>
    <dgm:pt modelId="{9C417269-AD46-4B45-8688-AE0441F51D19}" type="pres">
      <dgm:prSet presAssocID="{6BC678B3-4AE7-487D-B36D-C33539A9D11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98FD650-87C7-453E-9788-7E5EA89825E9}" type="pres">
      <dgm:prSet presAssocID="{8965FCAC-539C-4933-B11B-4DABD8AD7006}" presName="root1" presStyleCnt="0"/>
      <dgm:spPr/>
    </dgm:pt>
    <dgm:pt modelId="{3F82B805-72CA-4AA1-8833-FF31BC78908B}" type="pres">
      <dgm:prSet presAssocID="{8965FCAC-539C-4933-B11B-4DABD8AD7006}" presName="LevelOneTextNode" presStyleLbl="node0" presStyleIdx="0" presStyleCnt="1" custAng="5400000" custScaleX="294269" custScaleY="53162" custLinFactNeighborX="-1071" custLinFactNeighborY="-1147">
        <dgm:presLayoutVars>
          <dgm:chPref val="3"/>
        </dgm:presLayoutVars>
      </dgm:prSet>
      <dgm:spPr/>
    </dgm:pt>
    <dgm:pt modelId="{D6BA4162-E01B-4278-AE4E-EDC6C5E58B2E}" type="pres">
      <dgm:prSet presAssocID="{8965FCAC-539C-4933-B11B-4DABD8AD7006}" presName="level2hierChild" presStyleCnt="0"/>
      <dgm:spPr/>
    </dgm:pt>
    <dgm:pt modelId="{1404A07F-2E24-40C3-A231-CFA281B1CF70}" type="pres">
      <dgm:prSet presAssocID="{7D1804D6-1A6A-4227-85D9-1BD644FFB8BD}" presName="conn2-1" presStyleLbl="parChTrans1D2" presStyleIdx="0" presStyleCnt="2"/>
      <dgm:spPr/>
    </dgm:pt>
    <dgm:pt modelId="{E5A67760-EF4D-4E41-BA1B-D10B3635F82F}" type="pres">
      <dgm:prSet presAssocID="{7D1804D6-1A6A-4227-85D9-1BD644FFB8BD}" presName="connTx" presStyleLbl="parChTrans1D2" presStyleIdx="0" presStyleCnt="2"/>
      <dgm:spPr/>
    </dgm:pt>
    <dgm:pt modelId="{A86D1F1D-39A4-480C-A9FF-1FE0EC184BCF}" type="pres">
      <dgm:prSet presAssocID="{7A98E20D-1EE0-42AB-8260-CBB25792EC0C}" presName="root2" presStyleCnt="0"/>
      <dgm:spPr/>
    </dgm:pt>
    <dgm:pt modelId="{FE283B0B-F954-4222-8FAD-2E779694F86C}" type="pres">
      <dgm:prSet presAssocID="{7A98E20D-1EE0-42AB-8260-CBB25792EC0C}" presName="LevelTwoTextNode" presStyleLbl="asst1" presStyleIdx="0" presStyleCnt="1">
        <dgm:presLayoutVars>
          <dgm:chPref val="3"/>
        </dgm:presLayoutVars>
      </dgm:prSet>
      <dgm:spPr/>
    </dgm:pt>
    <dgm:pt modelId="{6F6DA6DF-39C9-4B8E-AA84-CAC8F5FFA2A1}" type="pres">
      <dgm:prSet presAssocID="{7A98E20D-1EE0-42AB-8260-CBB25792EC0C}" presName="level3hierChild" presStyleCnt="0"/>
      <dgm:spPr/>
    </dgm:pt>
    <dgm:pt modelId="{197AE5D3-A9AC-496E-BB0B-7A04C4C82DF0}" type="pres">
      <dgm:prSet presAssocID="{9A691BAF-F5EF-4EED-A57F-CB64B83183F9}" presName="conn2-1" presStyleLbl="parChTrans1D3" presStyleIdx="0" presStyleCnt="6"/>
      <dgm:spPr/>
    </dgm:pt>
    <dgm:pt modelId="{8E319B71-5F21-465F-85A9-177D111F6522}" type="pres">
      <dgm:prSet presAssocID="{9A691BAF-F5EF-4EED-A57F-CB64B83183F9}" presName="connTx" presStyleLbl="parChTrans1D3" presStyleIdx="0" presStyleCnt="6"/>
      <dgm:spPr/>
    </dgm:pt>
    <dgm:pt modelId="{3BDAC387-5107-4204-95FC-DD0073E9CC60}" type="pres">
      <dgm:prSet presAssocID="{E454DF4A-E042-4DBE-8FF3-63DE56EFA133}" presName="root2" presStyleCnt="0"/>
      <dgm:spPr/>
    </dgm:pt>
    <dgm:pt modelId="{7FE4D695-9E3F-4FBC-96A3-5C789B56B062}" type="pres">
      <dgm:prSet presAssocID="{E454DF4A-E042-4DBE-8FF3-63DE56EFA133}" presName="LevelTwoTextNode" presStyleLbl="node3" presStyleIdx="0" presStyleCnt="6">
        <dgm:presLayoutVars>
          <dgm:chPref val="3"/>
        </dgm:presLayoutVars>
      </dgm:prSet>
      <dgm:spPr/>
    </dgm:pt>
    <dgm:pt modelId="{3031B9FE-881D-43BD-99E3-C4FA7F68C687}" type="pres">
      <dgm:prSet presAssocID="{E454DF4A-E042-4DBE-8FF3-63DE56EFA133}" presName="level3hierChild" presStyleCnt="0"/>
      <dgm:spPr/>
    </dgm:pt>
    <dgm:pt modelId="{FFA60964-D5B9-4678-A2C7-3E394B8CDA75}" type="pres">
      <dgm:prSet presAssocID="{5FF6B620-9524-44F2-8333-F8FF602C5B48}" presName="conn2-1" presStyleLbl="parChTrans1D4" presStyleIdx="0" presStyleCnt="9"/>
      <dgm:spPr/>
    </dgm:pt>
    <dgm:pt modelId="{17E5DAEC-C08A-4A2D-A56E-3EADB4C646C5}" type="pres">
      <dgm:prSet presAssocID="{5FF6B620-9524-44F2-8333-F8FF602C5B48}" presName="connTx" presStyleLbl="parChTrans1D4" presStyleIdx="0" presStyleCnt="9"/>
      <dgm:spPr/>
    </dgm:pt>
    <dgm:pt modelId="{DE74982C-2D34-4651-9C2D-24D44FC713B3}" type="pres">
      <dgm:prSet presAssocID="{C5BA0AF8-E67E-47B0-9F60-C4B8C32868EE}" presName="root2" presStyleCnt="0"/>
      <dgm:spPr/>
    </dgm:pt>
    <dgm:pt modelId="{B342CB31-66C0-45C3-8E92-55FDA7D162D0}" type="pres">
      <dgm:prSet presAssocID="{C5BA0AF8-E67E-47B0-9F60-C4B8C32868EE}" presName="LevelTwoTextNode" presStyleLbl="node4" presStyleIdx="0" presStyleCnt="9">
        <dgm:presLayoutVars>
          <dgm:chPref val="3"/>
        </dgm:presLayoutVars>
      </dgm:prSet>
      <dgm:spPr/>
    </dgm:pt>
    <dgm:pt modelId="{9CC37FA2-595D-4DEF-A0E4-572585A18B53}" type="pres">
      <dgm:prSet presAssocID="{C5BA0AF8-E67E-47B0-9F60-C4B8C32868EE}" presName="level3hierChild" presStyleCnt="0"/>
      <dgm:spPr/>
    </dgm:pt>
    <dgm:pt modelId="{00747325-45EB-4DC5-8881-937A42C8FCF4}" type="pres">
      <dgm:prSet presAssocID="{B0A3FA24-0F79-4F9C-95F0-AD5B5345E52A}" presName="conn2-1" presStyleLbl="parChTrans1D4" presStyleIdx="1" presStyleCnt="9"/>
      <dgm:spPr/>
    </dgm:pt>
    <dgm:pt modelId="{A46E5F43-577A-42B4-BA9E-9126EAD80F90}" type="pres">
      <dgm:prSet presAssocID="{B0A3FA24-0F79-4F9C-95F0-AD5B5345E52A}" presName="connTx" presStyleLbl="parChTrans1D4" presStyleIdx="1" presStyleCnt="9"/>
      <dgm:spPr/>
    </dgm:pt>
    <dgm:pt modelId="{AD86E602-2D7A-4A24-955A-7BC36EDD735E}" type="pres">
      <dgm:prSet presAssocID="{91952029-39F9-4801-802F-08B80ADC7137}" presName="root2" presStyleCnt="0"/>
      <dgm:spPr/>
    </dgm:pt>
    <dgm:pt modelId="{83A1865B-AFAC-4981-9F1B-4265B2C13434}" type="pres">
      <dgm:prSet presAssocID="{91952029-39F9-4801-802F-08B80ADC7137}" presName="LevelTwoTextNode" presStyleLbl="node4" presStyleIdx="1" presStyleCnt="9">
        <dgm:presLayoutVars>
          <dgm:chPref val="3"/>
        </dgm:presLayoutVars>
      </dgm:prSet>
      <dgm:spPr/>
    </dgm:pt>
    <dgm:pt modelId="{9E23D236-1D6B-4254-8D6F-AAD147A04959}" type="pres">
      <dgm:prSet presAssocID="{91952029-39F9-4801-802F-08B80ADC7137}" presName="level3hierChild" presStyleCnt="0"/>
      <dgm:spPr/>
    </dgm:pt>
    <dgm:pt modelId="{2935A774-883D-43F4-9C11-F09A17854A02}" type="pres">
      <dgm:prSet presAssocID="{2F533765-DA92-4351-A0F5-AE82EA7EE7F6}" presName="conn2-1" presStyleLbl="parChTrans1D4" presStyleIdx="2" presStyleCnt="9"/>
      <dgm:spPr/>
    </dgm:pt>
    <dgm:pt modelId="{0861395A-8423-4054-BDD1-C83DB70E3106}" type="pres">
      <dgm:prSet presAssocID="{2F533765-DA92-4351-A0F5-AE82EA7EE7F6}" presName="connTx" presStyleLbl="parChTrans1D4" presStyleIdx="2" presStyleCnt="9"/>
      <dgm:spPr/>
    </dgm:pt>
    <dgm:pt modelId="{F9DDE05A-996F-453C-A49D-A687231A2ACA}" type="pres">
      <dgm:prSet presAssocID="{A3B0E346-888F-42D7-83F8-AFB7295A511F}" presName="root2" presStyleCnt="0"/>
      <dgm:spPr/>
    </dgm:pt>
    <dgm:pt modelId="{D23D7802-E4D6-4D2D-AFCB-187312E8AE04}" type="pres">
      <dgm:prSet presAssocID="{A3B0E346-888F-42D7-83F8-AFB7295A511F}" presName="LevelTwoTextNode" presStyleLbl="node4" presStyleIdx="2" presStyleCnt="9">
        <dgm:presLayoutVars>
          <dgm:chPref val="3"/>
        </dgm:presLayoutVars>
      </dgm:prSet>
      <dgm:spPr/>
    </dgm:pt>
    <dgm:pt modelId="{E8C35315-C16D-4CB3-BF92-710AE94746E4}" type="pres">
      <dgm:prSet presAssocID="{A3B0E346-888F-42D7-83F8-AFB7295A511F}" presName="level3hierChild" presStyleCnt="0"/>
      <dgm:spPr/>
    </dgm:pt>
    <dgm:pt modelId="{535AF07D-DC21-4120-B65F-1518DEC2517E}" type="pres">
      <dgm:prSet presAssocID="{C35F42F6-9787-4B6A-AAB2-BB841E06A1CD}" presName="conn2-1" presStyleLbl="parChTrans1D4" presStyleIdx="3" presStyleCnt="9"/>
      <dgm:spPr/>
    </dgm:pt>
    <dgm:pt modelId="{F2E31761-13B9-4F81-A842-DC432BB84731}" type="pres">
      <dgm:prSet presAssocID="{C35F42F6-9787-4B6A-AAB2-BB841E06A1CD}" presName="connTx" presStyleLbl="parChTrans1D4" presStyleIdx="3" presStyleCnt="9"/>
      <dgm:spPr/>
    </dgm:pt>
    <dgm:pt modelId="{A47E53C3-486D-462E-80DD-7C5500AD4B67}" type="pres">
      <dgm:prSet presAssocID="{82659151-BD6F-47F5-8CB3-6C616C813698}" presName="root2" presStyleCnt="0"/>
      <dgm:spPr/>
    </dgm:pt>
    <dgm:pt modelId="{95688F9A-F9AE-47EF-86FA-359367A4A061}" type="pres">
      <dgm:prSet presAssocID="{82659151-BD6F-47F5-8CB3-6C616C813698}" presName="LevelTwoTextNode" presStyleLbl="node4" presStyleIdx="3" presStyleCnt="9">
        <dgm:presLayoutVars>
          <dgm:chPref val="3"/>
        </dgm:presLayoutVars>
      </dgm:prSet>
      <dgm:spPr/>
    </dgm:pt>
    <dgm:pt modelId="{7DAA5234-D767-486E-8C04-797E5AAAE7D0}" type="pres">
      <dgm:prSet presAssocID="{82659151-BD6F-47F5-8CB3-6C616C813698}" presName="level3hierChild" presStyleCnt="0"/>
      <dgm:spPr/>
    </dgm:pt>
    <dgm:pt modelId="{92F9ECCC-3FCD-435D-8C74-C6DB9ED87501}" type="pres">
      <dgm:prSet presAssocID="{2693E94C-46A3-4EF1-B27F-17C64CC74E96}" presName="conn2-1" presStyleLbl="parChTrans1D4" presStyleIdx="4" presStyleCnt="9"/>
      <dgm:spPr/>
    </dgm:pt>
    <dgm:pt modelId="{944F15A1-B31F-4765-987A-3F44502C062C}" type="pres">
      <dgm:prSet presAssocID="{2693E94C-46A3-4EF1-B27F-17C64CC74E96}" presName="connTx" presStyleLbl="parChTrans1D4" presStyleIdx="4" presStyleCnt="9"/>
      <dgm:spPr/>
    </dgm:pt>
    <dgm:pt modelId="{512B2EDD-AB93-41DD-A111-B64D90BA4BA2}" type="pres">
      <dgm:prSet presAssocID="{25CD6010-9211-4A52-9C21-809645EFDB97}" presName="root2" presStyleCnt="0"/>
      <dgm:spPr/>
    </dgm:pt>
    <dgm:pt modelId="{8E7CBA79-FFCE-4544-A5AE-33F65DA4559D}" type="pres">
      <dgm:prSet presAssocID="{25CD6010-9211-4A52-9C21-809645EFDB97}" presName="LevelTwoTextNode" presStyleLbl="node4" presStyleIdx="4" presStyleCnt="9">
        <dgm:presLayoutVars>
          <dgm:chPref val="3"/>
        </dgm:presLayoutVars>
      </dgm:prSet>
      <dgm:spPr/>
    </dgm:pt>
    <dgm:pt modelId="{2576357D-D604-4B79-8568-4FF0950CFBE8}" type="pres">
      <dgm:prSet presAssocID="{25CD6010-9211-4A52-9C21-809645EFDB97}" presName="level3hierChild" presStyleCnt="0"/>
      <dgm:spPr/>
    </dgm:pt>
    <dgm:pt modelId="{7C6A5ABF-3B8B-4D47-BC90-1AEE6A95904C}" type="pres">
      <dgm:prSet presAssocID="{C4C73BFA-DFC3-4D15-BE53-4B21C644FFF2}" presName="conn2-1" presStyleLbl="parChTrans1D4" presStyleIdx="5" presStyleCnt="9"/>
      <dgm:spPr/>
    </dgm:pt>
    <dgm:pt modelId="{A0EC5E40-40B2-4495-9193-5C917E073B37}" type="pres">
      <dgm:prSet presAssocID="{C4C73BFA-DFC3-4D15-BE53-4B21C644FFF2}" presName="connTx" presStyleLbl="parChTrans1D4" presStyleIdx="5" presStyleCnt="9"/>
      <dgm:spPr/>
    </dgm:pt>
    <dgm:pt modelId="{B562CEB1-01D8-4BF2-BA59-6047D8883D44}" type="pres">
      <dgm:prSet presAssocID="{CB60785E-DFC3-45D0-B513-89118C2D9C23}" presName="root2" presStyleCnt="0"/>
      <dgm:spPr/>
    </dgm:pt>
    <dgm:pt modelId="{3D464EA6-5746-4A1D-8950-83867EE21898}" type="pres">
      <dgm:prSet presAssocID="{CB60785E-DFC3-45D0-B513-89118C2D9C23}" presName="LevelTwoTextNode" presStyleLbl="node4" presStyleIdx="5" presStyleCnt="9">
        <dgm:presLayoutVars>
          <dgm:chPref val="3"/>
        </dgm:presLayoutVars>
      </dgm:prSet>
      <dgm:spPr/>
    </dgm:pt>
    <dgm:pt modelId="{5559ABCA-0C8B-4EEB-823E-E7D930146C86}" type="pres">
      <dgm:prSet presAssocID="{CB60785E-DFC3-45D0-B513-89118C2D9C23}" presName="level3hierChild" presStyleCnt="0"/>
      <dgm:spPr/>
    </dgm:pt>
    <dgm:pt modelId="{DD49AADE-4E76-4D3E-A810-E7F811B5D86C}" type="pres">
      <dgm:prSet presAssocID="{68097F8E-C9B3-4A13-B58D-F1CC02C8B5D7}" presName="conn2-1" presStyleLbl="parChTrans1D3" presStyleIdx="1" presStyleCnt="6"/>
      <dgm:spPr/>
    </dgm:pt>
    <dgm:pt modelId="{C77112AF-6DFA-4B79-BE96-DC7D8E1B6926}" type="pres">
      <dgm:prSet presAssocID="{68097F8E-C9B3-4A13-B58D-F1CC02C8B5D7}" presName="connTx" presStyleLbl="parChTrans1D3" presStyleIdx="1" presStyleCnt="6"/>
      <dgm:spPr/>
    </dgm:pt>
    <dgm:pt modelId="{B9A758F5-E995-4537-9D6C-98E883E80E5F}" type="pres">
      <dgm:prSet presAssocID="{B196CC95-06AB-431D-9C8A-2F642428247D}" presName="root2" presStyleCnt="0"/>
      <dgm:spPr/>
    </dgm:pt>
    <dgm:pt modelId="{48EDE660-E4FE-4886-93A5-F2A22C2309E4}" type="pres">
      <dgm:prSet presAssocID="{B196CC95-06AB-431D-9C8A-2F642428247D}" presName="LevelTwoTextNode" presStyleLbl="node3" presStyleIdx="1" presStyleCnt="6">
        <dgm:presLayoutVars>
          <dgm:chPref val="3"/>
        </dgm:presLayoutVars>
      </dgm:prSet>
      <dgm:spPr/>
    </dgm:pt>
    <dgm:pt modelId="{1C431365-F5D9-4D12-8772-8960FDBA58DD}" type="pres">
      <dgm:prSet presAssocID="{B196CC95-06AB-431D-9C8A-2F642428247D}" presName="level3hierChild" presStyleCnt="0"/>
      <dgm:spPr/>
    </dgm:pt>
    <dgm:pt modelId="{B85A17F3-50E7-4D28-BB28-925B88902948}" type="pres">
      <dgm:prSet presAssocID="{36EE0B02-7FC0-45F2-9621-ADE239205A46}" presName="conn2-1" presStyleLbl="parChTrans1D2" presStyleIdx="1" presStyleCnt="2"/>
      <dgm:spPr/>
    </dgm:pt>
    <dgm:pt modelId="{B9BEC13C-F9E6-4228-9A0E-E8A3EB8F2558}" type="pres">
      <dgm:prSet presAssocID="{36EE0B02-7FC0-45F2-9621-ADE239205A46}" presName="connTx" presStyleLbl="parChTrans1D2" presStyleIdx="1" presStyleCnt="2"/>
      <dgm:spPr/>
    </dgm:pt>
    <dgm:pt modelId="{CD2EA2B1-11A2-4594-833A-6CFC903DBF7D}" type="pres">
      <dgm:prSet presAssocID="{39D069BA-1456-47EB-B881-369ABAD01A2A}" presName="root2" presStyleCnt="0"/>
      <dgm:spPr/>
    </dgm:pt>
    <dgm:pt modelId="{D8C6ED99-718C-4641-8C20-53677FF9A513}" type="pres">
      <dgm:prSet presAssocID="{39D069BA-1456-47EB-B881-369ABAD01A2A}" presName="LevelTwoTextNode" presStyleLbl="node2" presStyleIdx="0" presStyleCnt="1">
        <dgm:presLayoutVars>
          <dgm:chPref val="3"/>
        </dgm:presLayoutVars>
      </dgm:prSet>
      <dgm:spPr/>
    </dgm:pt>
    <dgm:pt modelId="{F56A7317-A241-427E-AFC9-13D38F5350AB}" type="pres">
      <dgm:prSet presAssocID="{39D069BA-1456-47EB-B881-369ABAD01A2A}" presName="level3hierChild" presStyleCnt="0"/>
      <dgm:spPr/>
    </dgm:pt>
    <dgm:pt modelId="{AF4D062E-3B2F-4EBB-A22F-83821BE39CDA}" type="pres">
      <dgm:prSet presAssocID="{2544C0F1-206E-4982-BD4C-B72DD8D35D54}" presName="conn2-1" presStyleLbl="parChTrans1D3" presStyleIdx="2" presStyleCnt="6"/>
      <dgm:spPr/>
    </dgm:pt>
    <dgm:pt modelId="{442C1D96-3EEE-4C13-AB28-FE2FEE33BFAA}" type="pres">
      <dgm:prSet presAssocID="{2544C0F1-206E-4982-BD4C-B72DD8D35D54}" presName="connTx" presStyleLbl="parChTrans1D3" presStyleIdx="2" presStyleCnt="6"/>
      <dgm:spPr/>
    </dgm:pt>
    <dgm:pt modelId="{81D61514-CEB0-419C-B50D-145C1E40AD6F}" type="pres">
      <dgm:prSet presAssocID="{F1C5B486-C08B-49B6-8BD0-20B6899213A6}" presName="root2" presStyleCnt="0"/>
      <dgm:spPr/>
    </dgm:pt>
    <dgm:pt modelId="{88F31714-F4FD-456E-9F0E-9CE3C0AA7F2E}" type="pres">
      <dgm:prSet presAssocID="{F1C5B486-C08B-49B6-8BD0-20B6899213A6}" presName="LevelTwoTextNode" presStyleLbl="node3" presStyleIdx="2" presStyleCnt="6">
        <dgm:presLayoutVars>
          <dgm:chPref val="3"/>
        </dgm:presLayoutVars>
      </dgm:prSet>
      <dgm:spPr/>
    </dgm:pt>
    <dgm:pt modelId="{F36A75D1-8B18-41AC-BC80-97D3E5B01CAE}" type="pres">
      <dgm:prSet presAssocID="{F1C5B486-C08B-49B6-8BD0-20B6899213A6}" presName="level3hierChild" presStyleCnt="0"/>
      <dgm:spPr/>
    </dgm:pt>
    <dgm:pt modelId="{6FDFDA02-495F-454A-AFBE-93FE384AFBB1}" type="pres">
      <dgm:prSet presAssocID="{E125996E-48AF-4DF5-976E-A9CBF4242C33}" presName="conn2-1" presStyleLbl="parChTrans1D3" presStyleIdx="3" presStyleCnt="6"/>
      <dgm:spPr/>
    </dgm:pt>
    <dgm:pt modelId="{58E48749-1556-47E5-A9E1-42ABC6DEEE89}" type="pres">
      <dgm:prSet presAssocID="{E125996E-48AF-4DF5-976E-A9CBF4242C33}" presName="connTx" presStyleLbl="parChTrans1D3" presStyleIdx="3" presStyleCnt="6"/>
      <dgm:spPr/>
    </dgm:pt>
    <dgm:pt modelId="{2EB6EDAA-9B84-49C5-AB08-717043BED5CB}" type="pres">
      <dgm:prSet presAssocID="{625D5F34-0885-4845-9F05-3350B3C2D9B3}" presName="root2" presStyleCnt="0"/>
      <dgm:spPr/>
    </dgm:pt>
    <dgm:pt modelId="{7DD2DD7C-30BE-4BDB-B657-1D3D4F491D02}" type="pres">
      <dgm:prSet presAssocID="{625D5F34-0885-4845-9F05-3350B3C2D9B3}" presName="LevelTwoTextNode" presStyleLbl="node3" presStyleIdx="3" presStyleCnt="6">
        <dgm:presLayoutVars>
          <dgm:chPref val="3"/>
        </dgm:presLayoutVars>
      </dgm:prSet>
      <dgm:spPr/>
    </dgm:pt>
    <dgm:pt modelId="{0D76EF29-DDC9-4BC3-A201-9D496504252F}" type="pres">
      <dgm:prSet presAssocID="{625D5F34-0885-4845-9F05-3350B3C2D9B3}" presName="level3hierChild" presStyleCnt="0"/>
      <dgm:spPr/>
    </dgm:pt>
    <dgm:pt modelId="{11E2B3AC-8649-4D0E-B14C-0C329E28D5E5}" type="pres">
      <dgm:prSet presAssocID="{DC40E96D-F2EF-410B-8467-27F4AB9C9136}" presName="conn2-1" presStyleLbl="parChTrans1D4" presStyleIdx="6" presStyleCnt="9"/>
      <dgm:spPr/>
    </dgm:pt>
    <dgm:pt modelId="{BFE9C292-5C9E-4A47-9498-9367846542CA}" type="pres">
      <dgm:prSet presAssocID="{DC40E96D-F2EF-410B-8467-27F4AB9C9136}" presName="connTx" presStyleLbl="parChTrans1D4" presStyleIdx="6" presStyleCnt="9"/>
      <dgm:spPr/>
    </dgm:pt>
    <dgm:pt modelId="{F8DA8FB5-1C6D-410E-A05D-120F1BA42A45}" type="pres">
      <dgm:prSet presAssocID="{2BD6DEB8-8A8C-491F-8169-8CC65FC58E54}" presName="root2" presStyleCnt="0"/>
      <dgm:spPr/>
    </dgm:pt>
    <dgm:pt modelId="{1ADF87C5-0AA0-4E31-A8CC-910FE93F9AF7}" type="pres">
      <dgm:prSet presAssocID="{2BD6DEB8-8A8C-491F-8169-8CC65FC58E54}" presName="LevelTwoTextNode" presStyleLbl="node4" presStyleIdx="6" presStyleCnt="9">
        <dgm:presLayoutVars>
          <dgm:chPref val="3"/>
        </dgm:presLayoutVars>
      </dgm:prSet>
      <dgm:spPr/>
    </dgm:pt>
    <dgm:pt modelId="{16C4589B-5583-40B5-AE63-1108737FE8E4}" type="pres">
      <dgm:prSet presAssocID="{2BD6DEB8-8A8C-491F-8169-8CC65FC58E54}" presName="level3hierChild" presStyleCnt="0"/>
      <dgm:spPr/>
    </dgm:pt>
    <dgm:pt modelId="{44FA18EC-9CFF-4F5D-804F-7E852098C439}" type="pres">
      <dgm:prSet presAssocID="{278683E1-3F5A-49E7-AD35-4D2B48876C16}" presName="conn2-1" presStyleLbl="parChTrans1D4" presStyleIdx="7" presStyleCnt="9"/>
      <dgm:spPr/>
    </dgm:pt>
    <dgm:pt modelId="{DCD13B21-E79E-4338-9ED4-0CE528F3E155}" type="pres">
      <dgm:prSet presAssocID="{278683E1-3F5A-49E7-AD35-4D2B48876C16}" presName="connTx" presStyleLbl="parChTrans1D4" presStyleIdx="7" presStyleCnt="9"/>
      <dgm:spPr/>
    </dgm:pt>
    <dgm:pt modelId="{D9203DBA-DA9F-438A-BB29-053A9B39CD57}" type="pres">
      <dgm:prSet presAssocID="{95A95587-7D1C-401C-A4B0-26415E7B635C}" presName="root2" presStyleCnt="0"/>
      <dgm:spPr/>
    </dgm:pt>
    <dgm:pt modelId="{A50DDCA9-0186-40AB-9C07-323411BE93DC}" type="pres">
      <dgm:prSet presAssocID="{95A95587-7D1C-401C-A4B0-26415E7B635C}" presName="LevelTwoTextNode" presStyleLbl="node4" presStyleIdx="7" presStyleCnt="9">
        <dgm:presLayoutVars>
          <dgm:chPref val="3"/>
        </dgm:presLayoutVars>
      </dgm:prSet>
      <dgm:spPr/>
    </dgm:pt>
    <dgm:pt modelId="{9C6E56E3-5DA4-4A5E-A4C3-015A899AB650}" type="pres">
      <dgm:prSet presAssocID="{95A95587-7D1C-401C-A4B0-26415E7B635C}" presName="level3hierChild" presStyleCnt="0"/>
      <dgm:spPr/>
    </dgm:pt>
    <dgm:pt modelId="{AE673F17-9599-4E71-831B-6B8DB3F43FB8}" type="pres">
      <dgm:prSet presAssocID="{63E21A63-A0F9-43AE-9D04-CE931755BB06}" presName="conn2-1" presStyleLbl="parChTrans1D4" presStyleIdx="8" presStyleCnt="9"/>
      <dgm:spPr/>
    </dgm:pt>
    <dgm:pt modelId="{0E79CFFA-9271-4C92-8D09-A922EB2A12B6}" type="pres">
      <dgm:prSet presAssocID="{63E21A63-A0F9-43AE-9D04-CE931755BB06}" presName="connTx" presStyleLbl="parChTrans1D4" presStyleIdx="8" presStyleCnt="9"/>
      <dgm:spPr/>
    </dgm:pt>
    <dgm:pt modelId="{EEAE7477-3203-4F98-A600-C96EB811C7DD}" type="pres">
      <dgm:prSet presAssocID="{EB703A66-206E-4849-A5B4-C3CC9A860170}" presName="root2" presStyleCnt="0"/>
      <dgm:spPr/>
    </dgm:pt>
    <dgm:pt modelId="{5E407D7C-7898-484A-B90F-204E953D5734}" type="pres">
      <dgm:prSet presAssocID="{EB703A66-206E-4849-A5B4-C3CC9A860170}" presName="LevelTwoTextNode" presStyleLbl="node4" presStyleIdx="8" presStyleCnt="9">
        <dgm:presLayoutVars>
          <dgm:chPref val="3"/>
        </dgm:presLayoutVars>
      </dgm:prSet>
      <dgm:spPr/>
    </dgm:pt>
    <dgm:pt modelId="{99BAC902-4AF5-413C-8692-74CC9902A063}" type="pres">
      <dgm:prSet presAssocID="{EB703A66-206E-4849-A5B4-C3CC9A860170}" presName="level3hierChild" presStyleCnt="0"/>
      <dgm:spPr/>
    </dgm:pt>
    <dgm:pt modelId="{CA6F3224-5D17-47A4-AC83-3BBE1507BB6A}" type="pres">
      <dgm:prSet presAssocID="{866A7CAC-FD3B-43C8-8E4A-FB9409675310}" presName="conn2-1" presStyleLbl="parChTrans1D3" presStyleIdx="4" presStyleCnt="6"/>
      <dgm:spPr/>
    </dgm:pt>
    <dgm:pt modelId="{6F2CF4AE-81E4-441A-9568-C994B8259D01}" type="pres">
      <dgm:prSet presAssocID="{866A7CAC-FD3B-43C8-8E4A-FB9409675310}" presName="connTx" presStyleLbl="parChTrans1D3" presStyleIdx="4" presStyleCnt="6"/>
      <dgm:spPr/>
    </dgm:pt>
    <dgm:pt modelId="{60248A56-5776-476A-BA06-3C0540F9F518}" type="pres">
      <dgm:prSet presAssocID="{492EC563-D790-4C4F-9DC9-EB91619811E7}" presName="root2" presStyleCnt="0"/>
      <dgm:spPr/>
    </dgm:pt>
    <dgm:pt modelId="{510DB5B4-34CC-48AC-9D58-0F1A73A37811}" type="pres">
      <dgm:prSet presAssocID="{492EC563-D790-4C4F-9DC9-EB91619811E7}" presName="LevelTwoTextNode" presStyleLbl="node3" presStyleIdx="4" presStyleCnt="6">
        <dgm:presLayoutVars>
          <dgm:chPref val="3"/>
        </dgm:presLayoutVars>
      </dgm:prSet>
      <dgm:spPr/>
    </dgm:pt>
    <dgm:pt modelId="{46143104-D82D-4F66-B4C9-BDEF0DE21DE2}" type="pres">
      <dgm:prSet presAssocID="{492EC563-D790-4C4F-9DC9-EB91619811E7}" presName="level3hierChild" presStyleCnt="0"/>
      <dgm:spPr/>
    </dgm:pt>
    <dgm:pt modelId="{311F6DC8-22A1-4B9C-931C-EAF358C1C8D4}" type="pres">
      <dgm:prSet presAssocID="{4D346541-5DF7-4A2A-9B33-A5F0DBB499DE}" presName="conn2-1" presStyleLbl="parChTrans1D3" presStyleIdx="5" presStyleCnt="6"/>
      <dgm:spPr/>
    </dgm:pt>
    <dgm:pt modelId="{E8B387D4-E82E-41F0-9F50-E819FF316D6A}" type="pres">
      <dgm:prSet presAssocID="{4D346541-5DF7-4A2A-9B33-A5F0DBB499DE}" presName="connTx" presStyleLbl="parChTrans1D3" presStyleIdx="5" presStyleCnt="6"/>
      <dgm:spPr/>
    </dgm:pt>
    <dgm:pt modelId="{A99C5FA0-7BDA-4C0D-9E6F-CED9BD48EDB9}" type="pres">
      <dgm:prSet presAssocID="{BEBB3139-14DC-4358-BEDA-625EA68DC229}" presName="root2" presStyleCnt="0"/>
      <dgm:spPr/>
    </dgm:pt>
    <dgm:pt modelId="{E44A398C-F6D5-46E6-9344-4B09056C5B36}" type="pres">
      <dgm:prSet presAssocID="{BEBB3139-14DC-4358-BEDA-625EA68DC229}" presName="LevelTwoTextNode" presStyleLbl="node3" presStyleIdx="5" presStyleCnt="6">
        <dgm:presLayoutVars>
          <dgm:chPref val="3"/>
        </dgm:presLayoutVars>
      </dgm:prSet>
      <dgm:spPr/>
    </dgm:pt>
    <dgm:pt modelId="{3B5B1C29-C7F3-4B56-8FE5-13BD40F3A246}" type="pres">
      <dgm:prSet presAssocID="{BEBB3139-14DC-4358-BEDA-625EA68DC229}" presName="level3hierChild" presStyleCnt="0"/>
      <dgm:spPr/>
    </dgm:pt>
  </dgm:ptLst>
  <dgm:cxnLst>
    <dgm:cxn modelId="{9B98F201-DF8C-4459-9FF3-1D1BA33F2643}" type="presOf" srcId="{2F533765-DA92-4351-A0F5-AE82EA7EE7F6}" destId="{0861395A-8423-4054-BDD1-C83DB70E3106}" srcOrd="1" destOrd="0" presId="urn:microsoft.com/office/officeart/2008/layout/HorizontalMultiLevelHierarchy"/>
    <dgm:cxn modelId="{38B25602-E216-411B-AB5E-DE1F82A93748}" type="presOf" srcId="{B196CC95-06AB-431D-9C8A-2F642428247D}" destId="{48EDE660-E4FE-4886-93A5-F2A22C2309E4}" srcOrd="0" destOrd="0" presId="urn:microsoft.com/office/officeart/2008/layout/HorizontalMultiLevelHierarchy"/>
    <dgm:cxn modelId="{C5C6ED02-BFCB-481F-B2E4-EC736CCAD1E3}" srcId="{8965FCAC-539C-4933-B11B-4DABD8AD7006}" destId="{39D069BA-1456-47EB-B881-369ABAD01A2A}" srcOrd="1" destOrd="0" parTransId="{36EE0B02-7FC0-45F2-9621-ADE239205A46}" sibTransId="{2C0E0D55-6A94-4201-B8E4-91D46610F2FC}"/>
    <dgm:cxn modelId="{69B04204-EAC5-4682-9899-CF8851596528}" type="presOf" srcId="{DC40E96D-F2EF-410B-8467-27F4AB9C9136}" destId="{11E2B3AC-8649-4D0E-B14C-0C329E28D5E5}" srcOrd="0" destOrd="0" presId="urn:microsoft.com/office/officeart/2008/layout/HorizontalMultiLevelHierarchy"/>
    <dgm:cxn modelId="{52FB8106-D7F7-40C9-88AD-40AA24DBC866}" type="presOf" srcId="{C35F42F6-9787-4B6A-AAB2-BB841E06A1CD}" destId="{F2E31761-13B9-4F81-A842-DC432BB84731}" srcOrd="1" destOrd="0" presId="urn:microsoft.com/office/officeart/2008/layout/HorizontalMultiLevelHierarchy"/>
    <dgm:cxn modelId="{AC2AA508-68E5-4218-B165-D139776770A5}" type="presOf" srcId="{C4C73BFA-DFC3-4D15-BE53-4B21C644FFF2}" destId="{A0EC5E40-40B2-4495-9193-5C917E073B37}" srcOrd="1" destOrd="0" presId="urn:microsoft.com/office/officeart/2008/layout/HorizontalMultiLevelHierarchy"/>
    <dgm:cxn modelId="{F1533609-DEE8-4ECA-B847-9D697A8A65BF}" srcId="{E454DF4A-E042-4DBE-8FF3-63DE56EFA133}" destId="{CB60785E-DFC3-45D0-B513-89118C2D9C23}" srcOrd="1" destOrd="0" parTransId="{C4C73BFA-DFC3-4D15-BE53-4B21C644FFF2}" sibTransId="{E588BA00-96EB-4125-BFE9-B95425978AA1}"/>
    <dgm:cxn modelId="{399F0B0A-389F-47CC-A773-64602BA8D56E}" type="presOf" srcId="{F1C5B486-C08B-49B6-8BD0-20B6899213A6}" destId="{88F31714-F4FD-456E-9F0E-9CE3C0AA7F2E}" srcOrd="0" destOrd="0" presId="urn:microsoft.com/office/officeart/2008/layout/HorizontalMultiLevelHierarchy"/>
    <dgm:cxn modelId="{0EE7EC0B-95C5-4CC7-9772-E192671C2D40}" type="presOf" srcId="{E125996E-48AF-4DF5-976E-A9CBF4242C33}" destId="{58E48749-1556-47E5-A9E1-42ABC6DEEE89}" srcOrd="1" destOrd="0" presId="urn:microsoft.com/office/officeart/2008/layout/HorizontalMultiLevelHierarchy"/>
    <dgm:cxn modelId="{26C7320C-1889-49D6-9A77-93912523AA0A}" type="presOf" srcId="{36EE0B02-7FC0-45F2-9621-ADE239205A46}" destId="{B9BEC13C-F9E6-4228-9A0E-E8A3EB8F2558}" srcOrd="1" destOrd="0" presId="urn:microsoft.com/office/officeart/2008/layout/HorizontalMultiLevelHierarchy"/>
    <dgm:cxn modelId="{A58E6B0E-D450-447C-A850-510CAEBC70C5}" type="presOf" srcId="{2544C0F1-206E-4982-BD4C-B72DD8D35D54}" destId="{AF4D062E-3B2F-4EBB-A22F-83821BE39CDA}" srcOrd="0" destOrd="0" presId="urn:microsoft.com/office/officeart/2008/layout/HorizontalMultiLevelHierarchy"/>
    <dgm:cxn modelId="{04B73E0F-1B25-4092-A5EC-1F023B0DC3EC}" type="presOf" srcId="{68097F8E-C9B3-4A13-B58D-F1CC02C8B5D7}" destId="{C77112AF-6DFA-4B79-BE96-DC7D8E1B6926}" srcOrd="1" destOrd="0" presId="urn:microsoft.com/office/officeart/2008/layout/HorizontalMultiLevelHierarchy"/>
    <dgm:cxn modelId="{EF1A3C14-C492-4D02-BC19-0852AFEE86F0}" type="presOf" srcId="{7D1804D6-1A6A-4227-85D9-1BD644FFB8BD}" destId="{E5A67760-EF4D-4E41-BA1B-D10B3635F82F}" srcOrd="1" destOrd="0" presId="urn:microsoft.com/office/officeart/2008/layout/HorizontalMultiLevelHierarchy"/>
    <dgm:cxn modelId="{6F75A614-7025-48B0-A931-F440F5FDA154}" srcId="{C5BA0AF8-E67E-47B0-9F60-C4B8C32868EE}" destId="{91952029-39F9-4801-802F-08B80ADC7137}" srcOrd="0" destOrd="0" parTransId="{B0A3FA24-0F79-4F9C-95F0-AD5B5345E52A}" sibTransId="{850BEABA-B0A9-487E-886C-4C5BEBAB4C8D}"/>
    <dgm:cxn modelId="{410EE31A-42FB-4DCF-B7FD-0CAD3147A188}" srcId="{39D069BA-1456-47EB-B881-369ABAD01A2A}" destId="{492EC563-D790-4C4F-9DC9-EB91619811E7}" srcOrd="2" destOrd="0" parTransId="{866A7CAC-FD3B-43C8-8E4A-FB9409675310}" sibTransId="{C4072007-62DF-4D6A-B11C-CEF4A4865F69}"/>
    <dgm:cxn modelId="{D118481C-D5B2-4E3E-B660-1DD95CAA4EAF}" type="presOf" srcId="{63E21A63-A0F9-43AE-9D04-CE931755BB06}" destId="{0E79CFFA-9271-4C92-8D09-A922EB2A12B6}" srcOrd="1" destOrd="0" presId="urn:microsoft.com/office/officeart/2008/layout/HorizontalMultiLevelHierarchy"/>
    <dgm:cxn modelId="{20E12421-1EBC-4CA3-870F-1C3244E63798}" srcId="{39D069BA-1456-47EB-B881-369ABAD01A2A}" destId="{BEBB3139-14DC-4358-BEDA-625EA68DC229}" srcOrd="3" destOrd="0" parTransId="{4D346541-5DF7-4A2A-9B33-A5F0DBB499DE}" sibTransId="{6151C8DE-5AC8-4D91-A8B1-35481EA540E5}"/>
    <dgm:cxn modelId="{82F10125-9C8B-4EBC-BFFA-5EF4BEB50630}" type="presOf" srcId="{68097F8E-C9B3-4A13-B58D-F1CC02C8B5D7}" destId="{DD49AADE-4E76-4D3E-A810-E7F811B5D86C}" srcOrd="0" destOrd="0" presId="urn:microsoft.com/office/officeart/2008/layout/HorizontalMultiLevelHierarchy"/>
    <dgm:cxn modelId="{D47D0629-89B0-440C-BCFF-0D5EE0F46BBF}" type="presOf" srcId="{95A95587-7D1C-401C-A4B0-26415E7B635C}" destId="{A50DDCA9-0186-40AB-9C07-323411BE93DC}" srcOrd="0" destOrd="0" presId="urn:microsoft.com/office/officeart/2008/layout/HorizontalMultiLevelHierarchy"/>
    <dgm:cxn modelId="{8C9C7D30-F071-4DFD-9AB0-2A42A56B04BC}" type="presOf" srcId="{E125996E-48AF-4DF5-976E-A9CBF4242C33}" destId="{6FDFDA02-495F-454A-AFBE-93FE384AFBB1}" srcOrd="0" destOrd="0" presId="urn:microsoft.com/office/officeart/2008/layout/HorizontalMultiLevelHierarchy"/>
    <dgm:cxn modelId="{795F5036-8609-43F5-B2DB-79D027477478}" type="presOf" srcId="{36EE0B02-7FC0-45F2-9621-ADE239205A46}" destId="{B85A17F3-50E7-4D28-BB28-925B88902948}" srcOrd="0" destOrd="0" presId="urn:microsoft.com/office/officeart/2008/layout/HorizontalMultiLevelHierarchy"/>
    <dgm:cxn modelId="{8E097F37-C56F-47A4-BB47-03CBB4174468}" srcId="{39D069BA-1456-47EB-B881-369ABAD01A2A}" destId="{625D5F34-0885-4845-9F05-3350B3C2D9B3}" srcOrd="1" destOrd="0" parTransId="{E125996E-48AF-4DF5-976E-A9CBF4242C33}" sibTransId="{D9BB579F-7C7D-45F5-9277-FA966F877360}"/>
    <dgm:cxn modelId="{D1765C39-3F23-491D-9040-B2C4AE2BBF0F}" type="presOf" srcId="{4D346541-5DF7-4A2A-9B33-A5F0DBB499DE}" destId="{E8B387D4-E82E-41F0-9F50-E819FF316D6A}" srcOrd="1" destOrd="0" presId="urn:microsoft.com/office/officeart/2008/layout/HorizontalMultiLevelHierarchy"/>
    <dgm:cxn modelId="{0DF2773C-2A10-4AEF-B3C2-C0DB8DD4BBC5}" type="presOf" srcId="{5FF6B620-9524-44F2-8333-F8FF602C5B48}" destId="{17E5DAEC-C08A-4A2D-A56E-3EADB4C646C5}" srcOrd="1" destOrd="0" presId="urn:microsoft.com/office/officeart/2008/layout/HorizontalMultiLevelHierarchy"/>
    <dgm:cxn modelId="{3110115F-ACB6-42D7-AA37-D3F70256FA68}" srcId="{C5BA0AF8-E67E-47B0-9F60-C4B8C32868EE}" destId="{A3B0E346-888F-42D7-83F8-AFB7295A511F}" srcOrd="1" destOrd="0" parTransId="{2F533765-DA92-4351-A0F5-AE82EA7EE7F6}" sibTransId="{FFCC0B7D-83CE-401B-AF8D-028AA1276E5F}"/>
    <dgm:cxn modelId="{D13FC941-2CB7-4153-A57A-901FE994BCAA}" type="presOf" srcId="{2693E94C-46A3-4EF1-B27F-17C64CC74E96}" destId="{92F9ECCC-3FCD-435D-8C74-C6DB9ED87501}" srcOrd="0" destOrd="0" presId="urn:microsoft.com/office/officeart/2008/layout/HorizontalMultiLevelHierarchy"/>
    <dgm:cxn modelId="{8E870B62-F4FF-4E80-9B6C-00F2CD530830}" srcId="{7A98E20D-1EE0-42AB-8260-CBB25792EC0C}" destId="{E454DF4A-E042-4DBE-8FF3-63DE56EFA133}" srcOrd="0" destOrd="0" parTransId="{9A691BAF-F5EF-4EED-A57F-CB64B83183F9}" sibTransId="{4F54467E-120D-41B2-A6FB-F355490C25C1}"/>
    <dgm:cxn modelId="{46A16863-6480-4199-9B14-459460C9A0D6}" type="presOf" srcId="{866A7CAC-FD3B-43C8-8E4A-FB9409675310}" destId="{CA6F3224-5D17-47A4-AC83-3BBE1507BB6A}" srcOrd="0" destOrd="0" presId="urn:microsoft.com/office/officeart/2008/layout/HorizontalMultiLevelHierarchy"/>
    <dgm:cxn modelId="{B87FA465-8BFD-4569-B3DE-F01E6AF8DCE5}" type="presOf" srcId="{C5BA0AF8-E67E-47B0-9F60-C4B8C32868EE}" destId="{B342CB31-66C0-45C3-8E92-55FDA7D162D0}" srcOrd="0" destOrd="0" presId="urn:microsoft.com/office/officeart/2008/layout/HorizontalMultiLevelHierarchy"/>
    <dgm:cxn modelId="{F7EEA34C-F9E2-4BF2-A051-71DDDB262C85}" type="presOf" srcId="{2BD6DEB8-8A8C-491F-8169-8CC65FC58E54}" destId="{1ADF87C5-0AA0-4E31-A8CC-910FE93F9AF7}" srcOrd="0" destOrd="0" presId="urn:microsoft.com/office/officeart/2008/layout/HorizontalMultiLevelHierarchy"/>
    <dgm:cxn modelId="{0CCD134F-5E0B-4DEE-A89B-D62865510AA9}" type="presOf" srcId="{B0A3FA24-0F79-4F9C-95F0-AD5B5345E52A}" destId="{A46E5F43-577A-42B4-BA9E-9126EAD80F90}" srcOrd="1" destOrd="0" presId="urn:microsoft.com/office/officeart/2008/layout/HorizontalMultiLevelHierarchy"/>
    <dgm:cxn modelId="{16D5E170-AC8D-4266-A6D1-03E029282FC1}" type="presOf" srcId="{278683E1-3F5A-49E7-AD35-4D2B48876C16}" destId="{DCD13B21-E79E-4338-9ED4-0CE528F3E155}" srcOrd="1" destOrd="0" presId="urn:microsoft.com/office/officeart/2008/layout/HorizontalMultiLevelHierarchy"/>
    <dgm:cxn modelId="{FDB50672-9181-4F50-8BDE-F5C04C731605}" type="presOf" srcId="{6BC678B3-4AE7-487D-B36D-C33539A9D118}" destId="{9C417269-AD46-4B45-8688-AE0441F51D19}" srcOrd="0" destOrd="0" presId="urn:microsoft.com/office/officeart/2008/layout/HorizontalMultiLevelHierarchy"/>
    <dgm:cxn modelId="{5A157E74-DED6-4D73-983B-AD676CA764ED}" type="presOf" srcId="{CB60785E-DFC3-45D0-B513-89118C2D9C23}" destId="{3D464EA6-5746-4A1D-8950-83867EE21898}" srcOrd="0" destOrd="0" presId="urn:microsoft.com/office/officeart/2008/layout/HorizontalMultiLevelHierarchy"/>
    <dgm:cxn modelId="{1E29C754-7B5B-45D6-A14E-075BBE08303D}" type="presOf" srcId="{2F533765-DA92-4351-A0F5-AE82EA7EE7F6}" destId="{2935A774-883D-43F4-9C11-F09A17854A02}" srcOrd="0" destOrd="0" presId="urn:microsoft.com/office/officeart/2008/layout/HorizontalMultiLevelHierarchy"/>
    <dgm:cxn modelId="{FD86CD54-AF0D-44BD-90BD-C0F408F0D309}" type="presOf" srcId="{25CD6010-9211-4A52-9C21-809645EFDB97}" destId="{8E7CBA79-FFCE-4544-A5AE-33F65DA4559D}" srcOrd="0" destOrd="0" presId="urn:microsoft.com/office/officeart/2008/layout/HorizontalMultiLevelHierarchy"/>
    <dgm:cxn modelId="{6163AF55-0C35-44DA-A438-BC4BE565F5B7}" srcId="{625D5F34-0885-4845-9F05-3350B3C2D9B3}" destId="{2BD6DEB8-8A8C-491F-8169-8CC65FC58E54}" srcOrd="0" destOrd="0" parTransId="{DC40E96D-F2EF-410B-8467-27F4AB9C9136}" sibTransId="{AAA5D9EF-9BD4-434B-AFB3-F69017494DF5}"/>
    <dgm:cxn modelId="{B4ED7876-5BA4-4F74-8F88-BAAECF214831}" type="presOf" srcId="{7D1804D6-1A6A-4227-85D9-1BD644FFB8BD}" destId="{1404A07F-2E24-40C3-A231-CFA281B1CF70}" srcOrd="0" destOrd="0" presId="urn:microsoft.com/office/officeart/2008/layout/HorizontalMultiLevelHierarchy"/>
    <dgm:cxn modelId="{5395B959-FE23-4105-AB12-C4AE2D705C93}" type="presOf" srcId="{39D069BA-1456-47EB-B881-369ABAD01A2A}" destId="{D8C6ED99-718C-4641-8C20-53677FF9A513}" srcOrd="0" destOrd="0" presId="urn:microsoft.com/office/officeart/2008/layout/HorizontalMultiLevelHierarchy"/>
    <dgm:cxn modelId="{EBE4A27A-5213-4377-86F3-DA2C8E1C1FAA}" type="presOf" srcId="{DC40E96D-F2EF-410B-8467-27F4AB9C9136}" destId="{BFE9C292-5C9E-4A47-9498-9367846542CA}" srcOrd="1" destOrd="0" presId="urn:microsoft.com/office/officeart/2008/layout/HorizontalMultiLevelHierarchy"/>
    <dgm:cxn modelId="{4B27E282-386B-4D11-B0B7-14AAC3137E3F}" type="presOf" srcId="{2544C0F1-206E-4982-BD4C-B72DD8D35D54}" destId="{442C1D96-3EEE-4C13-AB28-FE2FEE33BFAA}" srcOrd="1" destOrd="0" presId="urn:microsoft.com/office/officeart/2008/layout/HorizontalMultiLevelHierarchy"/>
    <dgm:cxn modelId="{0A48548B-033C-47A5-B79B-CCDB8BF15C4C}" type="presOf" srcId="{5FF6B620-9524-44F2-8333-F8FF602C5B48}" destId="{FFA60964-D5B9-4678-A2C7-3E394B8CDA75}" srcOrd="0" destOrd="0" presId="urn:microsoft.com/office/officeart/2008/layout/HorizontalMultiLevelHierarchy"/>
    <dgm:cxn modelId="{5BE06592-B796-43D8-B123-42D924E6A2AB}" srcId="{E454DF4A-E042-4DBE-8FF3-63DE56EFA133}" destId="{C5BA0AF8-E67E-47B0-9F60-C4B8C32868EE}" srcOrd="0" destOrd="0" parTransId="{5FF6B620-9524-44F2-8333-F8FF602C5B48}" sibTransId="{104631F5-94F3-477F-B3E1-F8F1C9D653DB}"/>
    <dgm:cxn modelId="{8F467D95-739B-4B93-A66A-6E91D0DE82E1}" type="presOf" srcId="{63E21A63-A0F9-43AE-9D04-CE931755BB06}" destId="{AE673F17-9599-4E71-831B-6B8DB3F43FB8}" srcOrd="0" destOrd="0" presId="urn:microsoft.com/office/officeart/2008/layout/HorizontalMultiLevelHierarchy"/>
    <dgm:cxn modelId="{5BD95796-B56A-496F-8185-EC7D487B9247}" type="presOf" srcId="{2693E94C-46A3-4EF1-B27F-17C64CC74E96}" destId="{944F15A1-B31F-4765-987A-3F44502C062C}" srcOrd="1" destOrd="0" presId="urn:microsoft.com/office/officeart/2008/layout/HorizontalMultiLevelHierarchy"/>
    <dgm:cxn modelId="{DB1AF8A7-385A-4F59-A47E-403E17DE7E57}" type="presOf" srcId="{82659151-BD6F-47F5-8CB3-6C616C813698}" destId="{95688F9A-F9AE-47EF-86FA-359367A4A061}" srcOrd="0" destOrd="0" presId="urn:microsoft.com/office/officeart/2008/layout/HorizontalMultiLevelHierarchy"/>
    <dgm:cxn modelId="{B9E990A8-257C-4CFE-9B51-7192A7EDB5F2}" type="presOf" srcId="{7A98E20D-1EE0-42AB-8260-CBB25792EC0C}" destId="{FE283B0B-F954-4222-8FAD-2E779694F86C}" srcOrd="0" destOrd="0" presId="urn:microsoft.com/office/officeart/2008/layout/HorizontalMultiLevelHierarchy"/>
    <dgm:cxn modelId="{4CA6F3A8-0A79-45FD-B8A3-51F37F26AF73}" type="presOf" srcId="{625D5F34-0885-4845-9F05-3350B3C2D9B3}" destId="{7DD2DD7C-30BE-4BDB-B657-1D3D4F491D02}" srcOrd="0" destOrd="0" presId="urn:microsoft.com/office/officeart/2008/layout/HorizontalMultiLevelHierarchy"/>
    <dgm:cxn modelId="{E7E624AA-796C-4F5C-9341-AFC305C681C1}" type="presOf" srcId="{9A691BAF-F5EF-4EED-A57F-CB64B83183F9}" destId="{197AE5D3-A9AC-496E-BB0B-7A04C4C82DF0}" srcOrd="0" destOrd="0" presId="urn:microsoft.com/office/officeart/2008/layout/HorizontalMultiLevelHierarchy"/>
    <dgm:cxn modelId="{ED71F6B1-94CF-4746-9D00-857BD80B4019}" type="presOf" srcId="{E454DF4A-E042-4DBE-8FF3-63DE56EFA133}" destId="{7FE4D695-9E3F-4FBC-96A3-5C789B56B062}" srcOrd="0" destOrd="0" presId="urn:microsoft.com/office/officeart/2008/layout/HorizontalMultiLevelHierarchy"/>
    <dgm:cxn modelId="{7D38B4B7-0A5D-4D26-9906-D36584500D64}" type="presOf" srcId="{278683E1-3F5A-49E7-AD35-4D2B48876C16}" destId="{44FA18EC-9CFF-4F5D-804F-7E852098C439}" srcOrd="0" destOrd="0" presId="urn:microsoft.com/office/officeart/2008/layout/HorizontalMultiLevelHierarchy"/>
    <dgm:cxn modelId="{34C6D5BB-438D-46FC-A3C4-A2C830893C8C}" type="presOf" srcId="{EB703A66-206E-4849-A5B4-C3CC9A860170}" destId="{5E407D7C-7898-484A-B90F-204E953D5734}" srcOrd="0" destOrd="0" presId="urn:microsoft.com/office/officeart/2008/layout/HorizontalMultiLevelHierarchy"/>
    <dgm:cxn modelId="{6EBCF8C1-73DB-4073-936C-D3717C8E595B}" type="presOf" srcId="{866A7CAC-FD3B-43C8-8E4A-FB9409675310}" destId="{6F2CF4AE-81E4-441A-9568-C994B8259D01}" srcOrd="1" destOrd="0" presId="urn:microsoft.com/office/officeart/2008/layout/HorizontalMultiLevelHierarchy"/>
    <dgm:cxn modelId="{D9E3E9C2-AA7F-43E8-BB61-89859293AFEA}" type="presOf" srcId="{A3B0E346-888F-42D7-83F8-AFB7295A511F}" destId="{D23D7802-E4D6-4D2D-AFCB-187312E8AE04}" srcOrd="0" destOrd="0" presId="urn:microsoft.com/office/officeart/2008/layout/HorizontalMultiLevelHierarchy"/>
    <dgm:cxn modelId="{F93F23C9-38C0-4C50-8CA9-30B8F787FFDD}" type="presOf" srcId="{B0A3FA24-0F79-4F9C-95F0-AD5B5345E52A}" destId="{00747325-45EB-4DC5-8881-937A42C8FCF4}" srcOrd="0" destOrd="0" presId="urn:microsoft.com/office/officeart/2008/layout/HorizontalMultiLevelHierarchy"/>
    <dgm:cxn modelId="{3A1828CB-D8F5-4245-9331-C53D9E90BC6B}" type="presOf" srcId="{9A691BAF-F5EF-4EED-A57F-CB64B83183F9}" destId="{8E319B71-5F21-465F-85A9-177D111F6522}" srcOrd="1" destOrd="0" presId="urn:microsoft.com/office/officeart/2008/layout/HorizontalMultiLevelHierarchy"/>
    <dgm:cxn modelId="{E81BCCCC-AFD3-48C0-89FF-993CB572A9EC}" srcId="{39D069BA-1456-47EB-B881-369ABAD01A2A}" destId="{F1C5B486-C08B-49B6-8BD0-20B6899213A6}" srcOrd="0" destOrd="0" parTransId="{2544C0F1-206E-4982-BD4C-B72DD8D35D54}" sibTransId="{3839D932-F568-448F-B237-000D3738DB66}"/>
    <dgm:cxn modelId="{771EDBD0-DEEA-4942-B460-B3298C05CEAA}" srcId="{C5BA0AF8-E67E-47B0-9F60-C4B8C32868EE}" destId="{25CD6010-9211-4A52-9C21-809645EFDB97}" srcOrd="3" destOrd="0" parTransId="{2693E94C-46A3-4EF1-B27F-17C64CC74E96}" sibTransId="{3E3721EA-DAA3-418D-8AEC-75ED76455202}"/>
    <dgm:cxn modelId="{4B56D5D1-8AA6-4BCB-BAA0-02C1979F2F65}" srcId="{8965FCAC-539C-4933-B11B-4DABD8AD7006}" destId="{7A98E20D-1EE0-42AB-8260-CBB25792EC0C}" srcOrd="0" destOrd="0" parTransId="{7D1804D6-1A6A-4227-85D9-1BD644FFB8BD}" sibTransId="{829A412A-7AE3-47AA-8FC4-B7F4AD0B00A9}"/>
    <dgm:cxn modelId="{C36784D2-8555-4D96-8E75-FE6C811768A9}" type="presOf" srcId="{4D346541-5DF7-4A2A-9B33-A5F0DBB499DE}" destId="{311F6DC8-22A1-4B9C-931C-EAF358C1C8D4}" srcOrd="0" destOrd="0" presId="urn:microsoft.com/office/officeart/2008/layout/HorizontalMultiLevelHierarchy"/>
    <dgm:cxn modelId="{82EA4FD9-6B3F-46A4-8702-96C95BDE70EF}" srcId="{625D5F34-0885-4845-9F05-3350B3C2D9B3}" destId="{EB703A66-206E-4849-A5B4-C3CC9A860170}" srcOrd="2" destOrd="0" parTransId="{63E21A63-A0F9-43AE-9D04-CE931755BB06}" sibTransId="{A42F328C-3307-438F-8699-307DB97461DD}"/>
    <dgm:cxn modelId="{8DAE9FDB-8ED9-4AD6-B6E1-33201068A771}" type="presOf" srcId="{91952029-39F9-4801-802F-08B80ADC7137}" destId="{83A1865B-AFAC-4981-9F1B-4265B2C13434}" srcOrd="0" destOrd="0" presId="urn:microsoft.com/office/officeart/2008/layout/HorizontalMultiLevelHierarchy"/>
    <dgm:cxn modelId="{0D444ADC-EE29-49F7-815B-DDD810D31671}" srcId="{7A98E20D-1EE0-42AB-8260-CBB25792EC0C}" destId="{B196CC95-06AB-431D-9C8A-2F642428247D}" srcOrd="1" destOrd="0" parTransId="{68097F8E-C9B3-4A13-B58D-F1CC02C8B5D7}" sibTransId="{657F3AC3-4833-43F2-8D22-D63DC4A08655}"/>
    <dgm:cxn modelId="{8A7F50E6-D40C-4C55-AB4D-EC00644577F9}" srcId="{6BC678B3-4AE7-487D-B36D-C33539A9D118}" destId="{8965FCAC-539C-4933-B11B-4DABD8AD7006}" srcOrd="0" destOrd="0" parTransId="{AF1AF5F4-12F3-4C3E-A884-B3F9A8298DF4}" sibTransId="{DFE961DA-916F-4D69-BD38-10BC38B0E20C}"/>
    <dgm:cxn modelId="{8081F7E6-8893-47D0-9F37-37AFFCB013C0}" type="presOf" srcId="{C4C73BFA-DFC3-4D15-BE53-4B21C644FFF2}" destId="{7C6A5ABF-3B8B-4D47-BC90-1AEE6A95904C}" srcOrd="0" destOrd="0" presId="urn:microsoft.com/office/officeart/2008/layout/HorizontalMultiLevelHierarchy"/>
    <dgm:cxn modelId="{713193ED-23E0-4C74-852B-9E678083F34B}" type="presOf" srcId="{C35F42F6-9787-4B6A-AAB2-BB841E06A1CD}" destId="{535AF07D-DC21-4120-B65F-1518DEC2517E}" srcOrd="0" destOrd="0" presId="urn:microsoft.com/office/officeart/2008/layout/HorizontalMultiLevelHierarchy"/>
    <dgm:cxn modelId="{12B250F1-2787-4FC3-B8D8-698E780745F9}" type="presOf" srcId="{8965FCAC-539C-4933-B11B-4DABD8AD7006}" destId="{3F82B805-72CA-4AA1-8833-FF31BC78908B}" srcOrd="0" destOrd="0" presId="urn:microsoft.com/office/officeart/2008/layout/HorizontalMultiLevelHierarchy"/>
    <dgm:cxn modelId="{A02A41F2-9DA6-47A1-A432-C9BD1A3523D3}" srcId="{C5BA0AF8-E67E-47B0-9F60-C4B8C32868EE}" destId="{82659151-BD6F-47F5-8CB3-6C616C813698}" srcOrd="2" destOrd="0" parTransId="{C35F42F6-9787-4B6A-AAB2-BB841E06A1CD}" sibTransId="{7B1C693E-FF4F-43AB-AD90-521780911AA3}"/>
    <dgm:cxn modelId="{67ED23F3-4B11-4C2D-A315-6766007F249E}" type="presOf" srcId="{BEBB3139-14DC-4358-BEDA-625EA68DC229}" destId="{E44A398C-F6D5-46E6-9344-4B09056C5B36}" srcOrd="0" destOrd="0" presId="urn:microsoft.com/office/officeart/2008/layout/HorizontalMultiLevelHierarchy"/>
    <dgm:cxn modelId="{E59F81F5-FAED-4D95-89FE-A09616E1ADC2}" type="presOf" srcId="{492EC563-D790-4C4F-9DC9-EB91619811E7}" destId="{510DB5B4-34CC-48AC-9D58-0F1A73A37811}" srcOrd="0" destOrd="0" presId="urn:microsoft.com/office/officeart/2008/layout/HorizontalMultiLevelHierarchy"/>
    <dgm:cxn modelId="{65F382F9-2F97-4B3D-A5F4-6151641B2111}" srcId="{625D5F34-0885-4845-9F05-3350B3C2D9B3}" destId="{95A95587-7D1C-401C-A4B0-26415E7B635C}" srcOrd="1" destOrd="0" parTransId="{278683E1-3F5A-49E7-AD35-4D2B48876C16}" sibTransId="{0B920F50-8093-4C1C-9F5E-487A06AF23E1}"/>
    <dgm:cxn modelId="{C33336B7-9975-4010-88E9-8DDC944A45D6}" type="presParOf" srcId="{9C417269-AD46-4B45-8688-AE0441F51D19}" destId="{B98FD650-87C7-453E-9788-7E5EA89825E9}" srcOrd="0" destOrd="0" presId="urn:microsoft.com/office/officeart/2008/layout/HorizontalMultiLevelHierarchy"/>
    <dgm:cxn modelId="{0BD2BF01-0892-450A-9030-C5A243E38DCC}" type="presParOf" srcId="{B98FD650-87C7-453E-9788-7E5EA89825E9}" destId="{3F82B805-72CA-4AA1-8833-FF31BC78908B}" srcOrd="0" destOrd="0" presId="urn:microsoft.com/office/officeart/2008/layout/HorizontalMultiLevelHierarchy"/>
    <dgm:cxn modelId="{B2E0A5FC-11DD-4575-8F5F-0EF2E1E27B50}" type="presParOf" srcId="{B98FD650-87C7-453E-9788-7E5EA89825E9}" destId="{D6BA4162-E01B-4278-AE4E-EDC6C5E58B2E}" srcOrd="1" destOrd="0" presId="urn:microsoft.com/office/officeart/2008/layout/HorizontalMultiLevelHierarchy"/>
    <dgm:cxn modelId="{4D03423D-6C43-4F63-844E-62202B7619B9}" type="presParOf" srcId="{D6BA4162-E01B-4278-AE4E-EDC6C5E58B2E}" destId="{1404A07F-2E24-40C3-A231-CFA281B1CF70}" srcOrd="0" destOrd="0" presId="urn:microsoft.com/office/officeart/2008/layout/HorizontalMultiLevelHierarchy"/>
    <dgm:cxn modelId="{85C06083-9C1D-4D48-A7BE-8E78896EBCE7}" type="presParOf" srcId="{1404A07F-2E24-40C3-A231-CFA281B1CF70}" destId="{E5A67760-EF4D-4E41-BA1B-D10B3635F82F}" srcOrd="0" destOrd="0" presId="urn:microsoft.com/office/officeart/2008/layout/HorizontalMultiLevelHierarchy"/>
    <dgm:cxn modelId="{4740B65E-B234-4D34-9FB8-E762FCF1E027}" type="presParOf" srcId="{D6BA4162-E01B-4278-AE4E-EDC6C5E58B2E}" destId="{A86D1F1D-39A4-480C-A9FF-1FE0EC184BCF}" srcOrd="1" destOrd="0" presId="urn:microsoft.com/office/officeart/2008/layout/HorizontalMultiLevelHierarchy"/>
    <dgm:cxn modelId="{B415B467-0FD3-47EC-B441-802A03132E13}" type="presParOf" srcId="{A86D1F1D-39A4-480C-A9FF-1FE0EC184BCF}" destId="{FE283B0B-F954-4222-8FAD-2E779694F86C}" srcOrd="0" destOrd="0" presId="urn:microsoft.com/office/officeart/2008/layout/HorizontalMultiLevelHierarchy"/>
    <dgm:cxn modelId="{03D106F7-AD41-4E89-A7BA-30F50FDAA21A}" type="presParOf" srcId="{A86D1F1D-39A4-480C-A9FF-1FE0EC184BCF}" destId="{6F6DA6DF-39C9-4B8E-AA84-CAC8F5FFA2A1}" srcOrd="1" destOrd="0" presId="urn:microsoft.com/office/officeart/2008/layout/HorizontalMultiLevelHierarchy"/>
    <dgm:cxn modelId="{DEB00408-79C3-41ED-A372-92D6124B954D}" type="presParOf" srcId="{6F6DA6DF-39C9-4B8E-AA84-CAC8F5FFA2A1}" destId="{197AE5D3-A9AC-496E-BB0B-7A04C4C82DF0}" srcOrd="0" destOrd="0" presId="urn:microsoft.com/office/officeart/2008/layout/HorizontalMultiLevelHierarchy"/>
    <dgm:cxn modelId="{E9D070A3-4FB4-436E-8FBD-073B2F43E041}" type="presParOf" srcId="{197AE5D3-A9AC-496E-BB0B-7A04C4C82DF0}" destId="{8E319B71-5F21-465F-85A9-177D111F6522}" srcOrd="0" destOrd="0" presId="urn:microsoft.com/office/officeart/2008/layout/HorizontalMultiLevelHierarchy"/>
    <dgm:cxn modelId="{863E8D3C-DA8A-4B2B-AD0C-E731AF8B9693}" type="presParOf" srcId="{6F6DA6DF-39C9-4B8E-AA84-CAC8F5FFA2A1}" destId="{3BDAC387-5107-4204-95FC-DD0073E9CC60}" srcOrd="1" destOrd="0" presId="urn:microsoft.com/office/officeart/2008/layout/HorizontalMultiLevelHierarchy"/>
    <dgm:cxn modelId="{DFCF73A5-513E-499F-A5BF-583B413F45B2}" type="presParOf" srcId="{3BDAC387-5107-4204-95FC-DD0073E9CC60}" destId="{7FE4D695-9E3F-4FBC-96A3-5C789B56B062}" srcOrd="0" destOrd="0" presId="urn:microsoft.com/office/officeart/2008/layout/HorizontalMultiLevelHierarchy"/>
    <dgm:cxn modelId="{C8AA92B3-48DF-49E4-B5C9-FE72F51ACE60}" type="presParOf" srcId="{3BDAC387-5107-4204-95FC-DD0073E9CC60}" destId="{3031B9FE-881D-43BD-99E3-C4FA7F68C687}" srcOrd="1" destOrd="0" presId="urn:microsoft.com/office/officeart/2008/layout/HorizontalMultiLevelHierarchy"/>
    <dgm:cxn modelId="{BE22531C-7C2C-4B12-A8D9-1944A868DD21}" type="presParOf" srcId="{3031B9FE-881D-43BD-99E3-C4FA7F68C687}" destId="{FFA60964-D5B9-4678-A2C7-3E394B8CDA75}" srcOrd="0" destOrd="0" presId="urn:microsoft.com/office/officeart/2008/layout/HorizontalMultiLevelHierarchy"/>
    <dgm:cxn modelId="{0106ED38-BAE9-4326-AF4A-A188D3B7AA47}" type="presParOf" srcId="{FFA60964-D5B9-4678-A2C7-3E394B8CDA75}" destId="{17E5DAEC-C08A-4A2D-A56E-3EADB4C646C5}" srcOrd="0" destOrd="0" presId="urn:microsoft.com/office/officeart/2008/layout/HorizontalMultiLevelHierarchy"/>
    <dgm:cxn modelId="{F806228B-7AEB-475C-87F6-5895FCE625FF}" type="presParOf" srcId="{3031B9FE-881D-43BD-99E3-C4FA7F68C687}" destId="{DE74982C-2D34-4651-9C2D-24D44FC713B3}" srcOrd="1" destOrd="0" presId="urn:microsoft.com/office/officeart/2008/layout/HorizontalMultiLevelHierarchy"/>
    <dgm:cxn modelId="{8B892B69-532F-49ED-BF38-14CA92AB0E3C}" type="presParOf" srcId="{DE74982C-2D34-4651-9C2D-24D44FC713B3}" destId="{B342CB31-66C0-45C3-8E92-55FDA7D162D0}" srcOrd="0" destOrd="0" presId="urn:microsoft.com/office/officeart/2008/layout/HorizontalMultiLevelHierarchy"/>
    <dgm:cxn modelId="{5897E144-9519-472B-831D-B34B37BB6025}" type="presParOf" srcId="{DE74982C-2D34-4651-9C2D-24D44FC713B3}" destId="{9CC37FA2-595D-4DEF-A0E4-572585A18B53}" srcOrd="1" destOrd="0" presId="urn:microsoft.com/office/officeart/2008/layout/HorizontalMultiLevelHierarchy"/>
    <dgm:cxn modelId="{EDA489AE-C44C-47C4-9FCD-C285F97D275B}" type="presParOf" srcId="{9CC37FA2-595D-4DEF-A0E4-572585A18B53}" destId="{00747325-45EB-4DC5-8881-937A42C8FCF4}" srcOrd="0" destOrd="0" presId="urn:microsoft.com/office/officeart/2008/layout/HorizontalMultiLevelHierarchy"/>
    <dgm:cxn modelId="{9C6342A2-F593-413B-832E-D85EB5C5E062}" type="presParOf" srcId="{00747325-45EB-4DC5-8881-937A42C8FCF4}" destId="{A46E5F43-577A-42B4-BA9E-9126EAD80F90}" srcOrd="0" destOrd="0" presId="urn:microsoft.com/office/officeart/2008/layout/HorizontalMultiLevelHierarchy"/>
    <dgm:cxn modelId="{55BF93F6-DA9E-4387-A17C-E224B971C3EA}" type="presParOf" srcId="{9CC37FA2-595D-4DEF-A0E4-572585A18B53}" destId="{AD86E602-2D7A-4A24-955A-7BC36EDD735E}" srcOrd="1" destOrd="0" presId="urn:microsoft.com/office/officeart/2008/layout/HorizontalMultiLevelHierarchy"/>
    <dgm:cxn modelId="{700A241A-D7DD-4BF2-8D7C-21EAAC4001B9}" type="presParOf" srcId="{AD86E602-2D7A-4A24-955A-7BC36EDD735E}" destId="{83A1865B-AFAC-4981-9F1B-4265B2C13434}" srcOrd="0" destOrd="0" presId="urn:microsoft.com/office/officeart/2008/layout/HorizontalMultiLevelHierarchy"/>
    <dgm:cxn modelId="{8034423B-8915-4594-A53A-A9862314296B}" type="presParOf" srcId="{AD86E602-2D7A-4A24-955A-7BC36EDD735E}" destId="{9E23D236-1D6B-4254-8D6F-AAD147A04959}" srcOrd="1" destOrd="0" presId="urn:microsoft.com/office/officeart/2008/layout/HorizontalMultiLevelHierarchy"/>
    <dgm:cxn modelId="{20AE4A7D-0141-4DF0-B129-449CEA296F35}" type="presParOf" srcId="{9CC37FA2-595D-4DEF-A0E4-572585A18B53}" destId="{2935A774-883D-43F4-9C11-F09A17854A02}" srcOrd="2" destOrd="0" presId="urn:microsoft.com/office/officeart/2008/layout/HorizontalMultiLevelHierarchy"/>
    <dgm:cxn modelId="{F1BD34A9-1C21-48C7-807B-C4DD45CEE4C3}" type="presParOf" srcId="{2935A774-883D-43F4-9C11-F09A17854A02}" destId="{0861395A-8423-4054-BDD1-C83DB70E3106}" srcOrd="0" destOrd="0" presId="urn:microsoft.com/office/officeart/2008/layout/HorizontalMultiLevelHierarchy"/>
    <dgm:cxn modelId="{3FAA6E1B-D4A5-4B10-926D-705BB938D8BC}" type="presParOf" srcId="{9CC37FA2-595D-4DEF-A0E4-572585A18B53}" destId="{F9DDE05A-996F-453C-A49D-A687231A2ACA}" srcOrd="3" destOrd="0" presId="urn:microsoft.com/office/officeart/2008/layout/HorizontalMultiLevelHierarchy"/>
    <dgm:cxn modelId="{AEB01965-5005-41F3-868C-0C497A649499}" type="presParOf" srcId="{F9DDE05A-996F-453C-A49D-A687231A2ACA}" destId="{D23D7802-E4D6-4D2D-AFCB-187312E8AE04}" srcOrd="0" destOrd="0" presId="urn:microsoft.com/office/officeart/2008/layout/HorizontalMultiLevelHierarchy"/>
    <dgm:cxn modelId="{5CC59493-CD71-4F85-B730-E20842C957B8}" type="presParOf" srcId="{F9DDE05A-996F-453C-A49D-A687231A2ACA}" destId="{E8C35315-C16D-4CB3-BF92-710AE94746E4}" srcOrd="1" destOrd="0" presId="urn:microsoft.com/office/officeart/2008/layout/HorizontalMultiLevelHierarchy"/>
    <dgm:cxn modelId="{8415EAF3-EAB4-4BB3-B9ED-1934C0718E01}" type="presParOf" srcId="{9CC37FA2-595D-4DEF-A0E4-572585A18B53}" destId="{535AF07D-DC21-4120-B65F-1518DEC2517E}" srcOrd="4" destOrd="0" presId="urn:microsoft.com/office/officeart/2008/layout/HorizontalMultiLevelHierarchy"/>
    <dgm:cxn modelId="{2DC52538-5F57-4867-B0BF-4110198395C0}" type="presParOf" srcId="{535AF07D-DC21-4120-B65F-1518DEC2517E}" destId="{F2E31761-13B9-4F81-A842-DC432BB84731}" srcOrd="0" destOrd="0" presId="urn:microsoft.com/office/officeart/2008/layout/HorizontalMultiLevelHierarchy"/>
    <dgm:cxn modelId="{27C3ADE4-2F0E-4638-9AA0-FA57F5077F77}" type="presParOf" srcId="{9CC37FA2-595D-4DEF-A0E4-572585A18B53}" destId="{A47E53C3-486D-462E-80DD-7C5500AD4B67}" srcOrd="5" destOrd="0" presId="urn:microsoft.com/office/officeart/2008/layout/HorizontalMultiLevelHierarchy"/>
    <dgm:cxn modelId="{4D3F7FCF-30C0-41FE-B727-F3477931054C}" type="presParOf" srcId="{A47E53C3-486D-462E-80DD-7C5500AD4B67}" destId="{95688F9A-F9AE-47EF-86FA-359367A4A061}" srcOrd="0" destOrd="0" presId="urn:microsoft.com/office/officeart/2008/layout/HorizontalMultiLevelHierarchy"/>
    <dgm:cxn modelId="{DC07D52A-B9D3-484E-B3AF-D6CB9CB1B25B}" type="presParOf" srcId="{A47E53C3-486D-462E-80DD-7C5500AD4B67}" destId="{7DAA5234-D767-486E-8C04-797E5AAAE7D0}" srcOrd="1" destOrd="0" presId="urn:microsoft.com/office/officeart/2008/layout/HorizontalMultiLevelHierarchy"/>
    <dgm:cxn modelId="{C4D513C6-4B04-46B9-93B6-E83AC94B1361}" type="presParOf" srcId="{9CC37FA2-595D-4DEF-A0E4-572585A18B53}" destId="{92F9ECCC-3FCD-435D-8C74-C6DB9ED87501}" srcOrd="6" destOrd="0" presId="urn:microsoft.com/office/officeart/2008/layout/HorizontalMultiLevelHierarchy"/>
    <dgm:cxn modelId="{4658D93E-D7F8-4E8F-816B-3ACB9F24C3D3}" type="presParOf" srcId="{92F9ECCC-3FCD-435D-8C74-C6DB9ED87501}" destId="{944F15A1-B31F-4765-987A-3F44502C062C}" srcOrd="0" destOrd="0" presId="urn:microsoft.com/office/officeart/2008/layout/HorizontalMultiLevelHierarchy"/>
    <dgm:cxn modelId="{E0AC6BCA-7BB4-4572-8690-D44ED75521CB}" type="presParOf" srcId="{9CC37FA2-595D-4DEF-A0E4-572585A18B53}" destId="{512B2EDD-AB93-41DD-A111-B64D90BA4BA2}" srcOrd="7" destOrd="0" presId="urn:microsoft.com/office/officeart/2008/layout/HorizontalMultiLevelHierarchy"/>
    <dgm:cxn modelId="{0FB87F47-B5DE-49DC-9448-E1E05698A1C6}" type="presParOf" srcId="{512B2EDD-AB93-41DD-A111-B64D90BA4BA2}" destId="{8E7CBA79-FFCE-4544-A5AE-33F65DA4559D}" srcOrd="0" destOrd="0" presId="urn:microsoft.com/office/officeart/2008/layout/HorizontalMultiLevelHierarchy"/>
    <dgm:cxn modelId="{19C79477-F72B-4C26-93DB-104871AD8FC6}" type="presParOf" srcId="{512B2EDD-AB93-41DD-A111-B64D90BA4BA2}" destId="{2576357D-D604-4B79-8568-4FF0950CFBE8}" srcOrd="1" destOrd="0" presId="urn:microsoft.com/office/officeart/2008/layout/HorizontalMultiLevelHierarchy"/>
    <dgm:cxn modelId="{83A53C03-1C46-4B3E-9A9E-7B553EBCEF72}" type="presParOf" srcId="{3031B9FE-881D-43BD-99E3-C4FA7F68C687}" destId="{7C6A5ABF-3B8B-4D47-BC90-1AEE6A95904C}" srcOrd="2" destOrd="0" presId="urn:microsoft.com/office/officeart/2008/layout/HorizontalMultiLevelHierarchy"/>
    <dgm:cxn modelId="{8377226E-18AE-4966-94F7-B364662A1F37}" type="presParOf" srcId="{7C6A5ABF-3B8B-4D47-BC90-1AEE6A95904C}" destId="{A0EC5E40-40B2-4495-9193-5C917E073B37}" srcOrd="0" destOrd="0" presId="urn:microsoft.com/office/officeart/2008/layout/HorizontalMultiLevelHierarchy"/>
    <dgm:cxn modelId="{1F943DE7-6B35-4231-B0CA-B7D8A1A067F5}" type="presParOf" srcId="{3031B9FE-881D-43BD-99E3-C4FA7F68C687}" destId="{B562CEB1-01D8-4BF2-BA59-6047D8883D44}" srcOrd="3" destOrd="0" presId="urn:microsoft.com/office/officeart/2008/layout/HorizontalMultiLevelHierarchy"/>
    <dgm:cxn modelId="{7A4178B1-C92E-4618-893B-D7A1B90B9634}" type="presParOf" srcId="{B562CEB1-01D8-4BF2-BA59-6047D8883D44}" destId="{3D464EA6-5746-4A1D-8950-83867EE21898}" srcOrd="0" destOrd="0" presId="urn:microsoft.com/office/officeart/2008/layout/HorizontalMultiLevelHierarchy"/>
    <dgm:cxn modelId="{7EDCD976-5698-4BB9-B0CA-E0795649D14E}" type="presParOf" srcId="{B562CEB1-01D8-4BF2-BA59-6047D8883D44}" destId="{5559ABCA-0C8B-4EEB-823E-E7D930146C86}" srcOrd="1" destOrd="0" presId="urn:microsoft.com/office/officeart/2008/layout/HorizontalMultiLevelHierarchy"/>
    <dgm:cxn modelId="{8863412F-4F7E-4EB3-8249-E2FC3F595816}" type="presParOf" srcId="{6F6DA6DF-39C9-4B8E-AA84-CAC8F5FFA2A1}" destId="{DD49AADE-4E76-4D3E-A810-E7F811B5D86C}" srcOrd="2" destOrd="0" presId="urn:microsoft.com/office/officeart/2008/layout/HorizontalMultiLevelHierarchy"/>
    <dgm:cxn modelId="{793E981C-0482-4251-A9F1-610CBB844D59}" type="presParOf" srcId="{DD49AADE-4E76-4D3E-A810-E7F811B5D86C}" destId="{C77112AF-6DFA-4B79-BE96-DC7D8E1B6926}" srcOrd="0" destOrd="0" presId="urn:microsoft.com/office/officeart/2008/layout/HorizontalMultiLevelHierarchy"/>
    <dgm:cxn modelId="{96307B3B-DBBA-498D-AAC8-52299FCDD606}" type="presParOf" srcId="{6F6DA6DF-39C9-4B8E-AA84-CAC8F5FFA2A1}" destId="{B9A758F5-E995-4537-9D6C-98E883E80E5F}" srcOrd="3" destOrd="0" presId="urn:microsoft.com/office/officeart/2008/layout/HorizontalMultiLevelHierarchy"/>
    <dgm:cxn modelId="{47FB28D4-D4FB-4F35-A743-1127D7A0E9BD}" type="presParOf" srcId="{B9A758F5-E995-4537-9D6C-98E883E80E5F}" destId="{48EDE660-E4FE-4886-93A5-F2A22C2309E4}" srcOrd="0" destOrd="0" presId="urn:microsoft.com/office/officeart/2008/layout/HorizontalMultiLevelHierarchy"/>
    <dgm:cxn modelId="{8A8D5AED-28DA-44A4-9117-212A64F9744E}" type="presParOf" srcId="{B9A758F5-E995-4537-9D6C-98E883E80E5F}" destId="{1C431365-F5D9-4D12-8772-8960FDBA58DD}" srcOrd="1" destOrd="0" presId="urn:microsoft.com/office/officeart/2008/layout/HorizontalMultiLevelHierarchy"/>
    <dgm:cxn modelId="{24C47E27-1E4C-4D20-8739-CF0361F39BB4}" type="presParOf" srcId="{D6BA4162-E01B-4278-AE4E-EDC6C5E58B2E}" destId="{B85A17F3-50E7-4D28-BB28-925B88902948}" srcOrd="2" destOrd="0" presId="urn:microsoft.com/office/officeart/2008/layout/HorizontalMultiLevelHierarchy"/>
    <dgm:cxn modelId="{08D446B4-5525-47D9-9E09-8D3F7E2F4F45}" type="presParOf" srcId="{B85A17F3-50E7-4D28-BB28-925B88902948}" destId="{B9BEC13C-F9E6-4228-9A0E-E8A3EB8F2558}" srcOrd="0" destOrd="0" presId="urn:microsoft.com/office/officeart/2008/layout/HorizontalMultiLevelHierarchy"/>
    <dgm:cxn modelId="{2DF8EC5E-2904-4575-8CC2-1F1C8B9AFE3C}" type="presParOf" srcId="{D6BA4162-E01B-4278-AE4E-EDC6C5E58B2E}" destId="{CD2EA2B1-11A2-4594-833A-6CFC903DBF7D}" srcOrd="3" destOrd="0" presId="urn:microsoft.com/office/officeart/2008/layout/HorizontalMultiLevelHierarchy"/>
    <dgm:cxn modelId="{5E630BCC-DA88-47EA-ACF1-C192E4481A09}" type="presParOf" srcId="{CD2EA2B1-11A2-4594-833A-6CFC903DBF7D}" destId="{D8C6ED99-718C-4641-8C20-53677FF9A513}" srcOrd="0" destOrd="0" presId="urn:microsoft.com/office/officeart/2008/layout/HorizontalMultiLevelHierarchy"/>
    <dgm:cxn modelId="{08088F05-1463-42DD-9CBD-273FC3EC1597}" type="presParOf" srcId="{CD2EA2B1-11A2-4594-833A-6CFC903DBF7D}" destId="{F56A7317-A241-427E-AFC9-13D38F5350AB}" srcOrd="1" destOrd="0" presId="urn:microsoft.com/office/officeart/2008/layout/HorizontalMultiLevelHierarchy"/>
    <dgm:cxn modelId="{7AC49DE7-3129-419E-ADAD-2BB02A6983B5}" type="presParOf" srcId="{F56A7317-A241-427E-AFC9-13D38F5350AB}" destId="{AF4D062E-3B2F-4EBB-A22F-83821BE39CDA}" srcOrd="0" destOrd="0" presId="urn:microsoft.com/office/officeart/2008/layout/HorizontalMultiLevelHierarchy"/>
    <dgm:cxn modelId="{9ABC1B56-8C2E-4FF8-A2C0-02C9985E909A}" type="presParOf" srcId="{AF4D062E-3B2F-4EBB-A22F-83821BE39CDA}" destId="{442C1D96-3EEE-4C13-AB28-FE2FEE33BFAA}" srcOrd="0" destOrd="0" presId="urn:microsoft.com/office/officeart/2008/layout/HorizontalMultiLevelHierarchy"/>
    <dgm:cxn modelId="{79CC3F5E-D6E8-4103-B3A2-F892687E1D0D}" type="presParOf" srcId="{F56A7317-A241-427E-AFC9-13D38F5350AB}" destId="{81D61514-CEB0-419C-B50D-145C1E40AD6F}" srcOrd="1" destOrd="0" presId="urn:microsoft.com/office/officeart/2008/layout/HorizontalMultiLevelHierarchy"/>
    <dgm:cxn modelId="{59081B80-0030-42A9-8813-72F260AD7879}" type="presParOf" srcId="{81D61514-CEB0-419C-B50D-145C1E40AD6F}" destId="{88F31714-F4FD-456E-9F0E-9CE3C0AA7F2E}" srcOrd="0" destOrd="0" presId="urn:microsoft.com/office/officeart/2008/layout/HorizontalMultiLevelHierarchy"/>
    <dgm:cxn modelId="{B060437B-A7EC-40BA-B929-E00D7F37C3CC}" type="presParOf" srcId="{81D61514-CEB0-419C-B50D-145C1E40AD6F}" destId="{F36A75D1-8B18-41AC-BC80-97D3E5B01CAE}" srcOrd="1" destOrd="0" presId="urn:microsoft.com/office/officeart/2008/layout/HorizontalMultiLevelHierarchy"/>
    <dgm:cxn modelId="{E6D696D6-3E86-445E-82ED-EBA85B602EB7}" type="presParOf" srcId="{F56A7317-A241-427E-AFC9-13D38F5350AB}" destId="{6FDFDA02-495F-454A-AFBE-93FE384AFBB1}" srcOrd="2" destOrd="0" presId="urn:microsoft.com/office/officeart/2008/layout/HorizontalMultiLevelHierarchy"/>
    <dgm:cxn modelId="{A474A149-CEF4-4D1A-A077-D2582A30446D}" type="presParOf" srcId="{6FDFDA02-495F-454A-AFBE-93FE384AFBB1}" destId="{58E48749-1556-47E5-A9E1-42ABC6DEEE89}" srcOrd="0" destOrd="0" presId="urn:microsoft.com/office/officeart/2008/layout/HorizontalMultiLevelHierarchy"/>
    <dgm:cxn modelId="{B6F2F23B-976F-4E3C-9DF2-AFE75792DD78}" type="presParOf" srcId="{F56A7317-A241-427E-AFC9-13D38F5350AB}" destId="{2EB6EDAA-9B84-49C5-AB08-717043BED5CB}" srcOrd="3" destOrd="0" presId="urn:microsoft.com/office/officeart/2008/layout/HorizontalMultiLevelHierarchy"/>
    <dgm:cxn modelId="{CB6DAC94-7696-43E6-B047-C1EA797F9011}" type="presParOf" srcId="{2EB6EDAA-9B84-49C5-AB08-717043BED5CB}" destId="{7DD2DD7C-30BE-4BDB-B657-1D3D4F491D02}" srcOrd="0" destOrd="0" presId="urn:microsoft.com/office/officeart/2008/layout/HorizontalMultiLevelHierarchy"/>
    <dgm:cxn modelId="{708B8C50-3AF6-431E-9C07-40FD0051E3BD}" type="presParOf" srcId="{2EB6EDAA-9B84-49C5-AB08-717043BED5CB}" destId="{0D76EF29-DDC9-4BC3-A201-9D496504252F}" srcOrd="1" destOrd="0" presId="urn:microsoft.com/office/officeart/2008/layout/HorizontalMultiLevelHierarchy"/>
    <dgm:cxn modelId="{F9A472F5-E587-4AC4-A6E3-6E64FE20BF4D}" type="presParOf" srcId="{0D76EF29-DDC9-4BC3-A201-9D496504252F}" destId="{11E2B3AC-8649-4D0E-B14C-0C329E28D5E5}" srcOrd="0" destOrd="0" presId="urn:microsoft.com/office/officeart/2008/layout/HorizontalMultiLevelHierarchy"/>
    <dgm:cxn modelId="{EEF9F367-C53E-461C-83F3-684FA0801C0E}" type="presParOf" srcId="{11E2B3AC-8649-4D0E-B14C-0C329E28D5E5}" destId="{BFE9C292-5C9E-4A47-9498-9367846542CA}" srcOrd="0" destOrd="0" presId="urn:microsoft.com/office/officeart/2008/layout/HorizontalMultiLevelHierarchy"/>
    <dgm:cxn modelId="{B670829E-1E30-4548-BBFA-50EE2E867080}" type="presParOf" srcId="{0D76EF29-DDC9-4BC3-A201-9D496504252F}" destId="{F8DA8FB5-1C6D-410E-A05D-120F1BA42A45}" srcOrd="1" destOrd="0" presId="urn:microsoft.com/office/officeart/2008/layout/HorizontalMultiLevelHierarchy"/>
    <dgm:cxn modelId="{B4A43A5B-03CB-4897-B92A-0577B405BA16}" type="presParOf" srcId="{F8DA8FB5-1C6D-410E-A05D-120F1BA42A45}" destId="{1ADF87C5-0AA0-4E31-A8CC-910FE93F9AF7}" srcOrd="0" destOrd="0" presId="urn:microsoft.com/office/officeart/2008/layout/HorizontalMultiLevelHierarchy"/>
    <dgm:cxn modelId="{B280CBB1-62E9-4FA8-A90F-B368F7A9F7E7}" type="presParOf" srcId="{F8DA8FB5-1C6D-410E-A05D-120F1BA42A45}" destId="{16C4589B-5583-40B5-AE63-1108737FE8E4}" srcOrd="1" destOrd="0" presId="urn:microsoft.com/office/officeart/2008/layout/HorizontalMultiLevelHierarchy"/>
    <dgm:cxn modelId="{B23917DE-DDF6-4F1E-BF5B-74A2EC8E4B79}" type="presParOf" srcId="{0D76EF29-DDC9-4BC3-A201-9D496504252F}" destId="{44FA18EC-9CFF-4F5D-804F-7E852098C439}" srcOrd="2" destOrd="0" presId="urn:microsoft.com/office/officeart/2008/layout/HorizontalMultiLevelHierarchy"/>
    <dgm:cxn modelId="{2D44B54B-EC3E-4BA8-B3C7-5C6C2AC28088}" type="presParOf" srcId="{44FA18EC-9CFF-4F5D-804F-7E852098C439}" destId="{DCD13B21-E79E-4338-9ED4-0CE528F3E155}" srcOrd="0" destOrd="0" presId="urn:microsoft.com/office/officeart/2008/layout/HorizontalMultiLevelHierarchy"/>
    <dgm:cxn modelId="{2F876256-54E7-4D63-B118-84292819B83F}" type="presParOf" srcId="{0D76EF29-DDC9-4BC3-A201-9D496504252F}" destId="{D9203DBA-DA9F-438A-BB29-053A9B39CD57}" srcOrd="3" destOrd="0" presId="urn:microsoft.com/office/officeart/2008/layout/HorizontalMultiLevelHierarchy"/>
    <dgm:cxn modelId="{626AF3D9-FB49-466F-889A-40C34CC8C386}" type="presParOf" srcId="{D9203DBA-DA9F-438A-BB29-053A9B39CD57}" destId="{A50DDCA9-0186-40AB-9C07-323411BE93DC}" srcOrd="0" destOrd="0" presId="urn:microsoft.com/office/officeart/2008/layout/HorizontalMultiLevelHierarchy"/>
    <dgm:cxn modelId="{B0D85224-0983-4C2C-ADC0-4DB10ED4C8DE}" type="presParOf" srcId="{D9203DBA-DA9F-438A-BB29-053A9B39CD57}" destId="{9C6E56E3-5DA4-4A5E-A4C3-015A899AB650}" srcOrd="1" destOrd="0" presId="urn:microsoft.com/office/officeart/2008/layout/HorizontalMultiLevelHierarchy"/>
    <dgm:cxn modelId="{CAE26DF9-C778-4677-95D1-5B957B9B2391}" type="presParOf" srcId="{0D76EF29-DDC9-4BC3-A201-9D496504252F}" destId="{AE673F17-9599-4E71-831B-6B8DB3F43FB8}" srcOrd="4" destOrd="0" presId="urn:microsoft.com/office/officeart/2008/layout/HorizontalMultiLevelHierarchy"/>
    <dgm:cxn modelId="{6FA29B92-337A-43B9-948F-04267B230AA1}" type="presParOf" srcId="{AE673F17-9599-4E71-831B-6B8DB3F43FB8}" destId="{0E79CFFA-9271-4C92-8D09-A922EB2A12B6}" srcOrd="0" destOrd="0" presId="urn:microsoft.com/office/officeart/2008/layout/HorizontalMultiLevelHierarchy"/>
    <dgm:cxn modelId="{691CF97C-CF7E-4E31-AEBF-C4EB82FE137F}" type="presParOf" srcId="{0D76EF29-DDC9-4BC3-A201-9D496504252F}" destId="{EEAE7477-3203-4F98-A600-C96EB811C7DD}" srcOrd="5" destOrd="0" presId="urn:microsoft.com/office/officeart/2008/layout/HorizontalMultiLevelHierarchy"/>
    <dgm:cxn modelId="{33D3C369-E4E9-4928-AC52-EE452D52B47B}" type="presParOf" srcId="{EEAE7477-3203-4F98-A600-C96EB811C7DD}" destId="{5E407D7C-7898-484A-B90F-204E953D5734}" srcOrd="0" destOrd="0" presId="urn:microsoft.com/office/officeart/2008/layout/HorizontalMultiLevelHierarchy"/>
    <dgm:cxn modelId="{9D7A00E6-94D1-43C0-ACE1-B21819AA13FE}" type="presParOf" srcId="{EEAE7477-3203-4F98-A600-C96EB811C7DD}" destId="{99BAC902-4AF5-413C-8692-74CC9902A063}" srcOrd="1" destOrd="0" presId="urn:microsoft.com/office/officeart/2008/layout/HorizontalMultiLevelHierarchy"/>
    <dgm:cxn modelId="{3B84A84E-7192-42AA-BE55-8A575EF216F1}" type="presParOf" srcId="{F56A7317-A241-427E-AFC9-13D38F5350AB}" destId="{CA6F3224-5D17-47A4-AC83-3BBE1507BB6A}" srcOrd="4" destOrd="0" presId="urn:microsoft.com/office/officeart/2008/layout/HorizontalMultiLevelHierarchy"/>
    <dgm:cxn modelId="{223888E5-73C3-4EE2-9C14-3C7FD0E31191}" type="presParOf" srcId="{CA6F3224-5D17-47A4-AC83-3BBE1507BB6A}" destId="{6F2CF4AE-81E4-441A-9568-C994B8259D01}" srcOrd="0" destOrd="0" presId="urn:microsoft.com/office/officeart/2008/layout/HorizontalMultiLevelHierarchy"/>
    <dgm:cxn modelId="{855315D0-11B0-4DD6-9200-3A8C3E8ABD4B}" type="presParOf" srcId="{F56A7317-A241-427E-AFC9-13D38F5350AB}" destId="{60248A56-5776-476A-BA06-3C0540F9F518}" srcOrd="5" destOrd="0" presId="urn:microsoft.com/office/officeart/2008/layout/HorizontalMultiLevelHierarchy"/>
    <dgm:cxn modelId="{F6AF5CF9-C8FF-484E-8BF9-9D320C1D5F16}" type="presParOf" srcId="{60248A56-5776-476A-BA06-3C0540F9F518}" destId="{510DB5B4-34CC-48AC-9D58-0F1A73A37811}" srcOrd="0" destOrd="0" presId="urn:microsoft.com/office/officeart/2008/layout/HorizontalMultiLevelHierarchy"/>
    <dgm:cxn modelId="{78B7CF9E-D985-4086-BCDF-0D6DCEF789E4}" type="presParOf" srcId="{60248A56-5776-476A-BA06-3C0540F9F518}" destId="{46143104-D82D-4F66-B4C9-BDEF0DE21DE2}" srcOrd="1" destOrd="0" presId="urn:microsoft.com/office/officeart/2008/layout/HorizontalMultiLevelHierarchy"/>
    <dgm:cxn modelId="{7C57B131-0D74-4541-BE90-6D58C2F4F0CB}" type="presParOf" srcId="{F56A7317-A241-427E-AFC9-13D38F5350AB}" destId="{311F6DC8-22A1-4B9C-931C-EAF358C1C8D4}" srcOrd="6" destOrd="0" presId="urn:microsoft.com/office/officeart/2008/layout/HorizontalMultiLevelHierarchy"/>
    <dgm:cxn modelId="{8EC3A6DC-C5FE-4BC8-A3C3-50E951CA81BD}" type="presParOf" srcId="{311F6DC8-22A1-4B9C-931C-EAF358C1C8D4}" destId="{E8B387D4-E82E-41F0-9F50-E819FF316D6A}" srcOrd="0" destOrd="0" presId="urn:microsoft.com/office/officeart/2008/layout/HorizontalMultiLevelHierarchy"/>
    <dgm:cxn modelId="{95E8479B-CDC4-4DD4-9E1F-77A481A9C0B9}" type="presParOf" srcId="{F56A7317-A241-427E-AFC9-13D38F5350AB}" destId="{A99C5FA0-7BDA-4C0D-9E6F-CED9BD48EDB9}" srcOrd="7" destOrd="0" presId="urn:microsoft.com/office/officeart/2008/layout/HorizontalMultiLevelHierarchy"/>
    <dgm:cxn modelId="{A9927318-BEDA-433F-9576-47670B02848C}" type="presParOf" srcId="{A99C5FA0-7BDA-4C0D-9E6F-CED9BD48EDB9}" destId="{E44A398C-F6D5-46E6-9344-4B09056C5B36}" srcOrd="0" destOrd="0" presId="urn:microsoft.com/office/officeart/2008/layout/HorizontalMultiLevelHierarchy"/>
    <dgm:cxn modelId="{FDB083C2-AB88-4D32-83CB-8A440CDCC5C4}" type="presParOf" srcId="{A99C5FA0-7BDA-4C0D-9E6F-CED9BD48EDB9}" destId="{3B5B1C29-C7F3-4B56-8FE5-13BD40F3A24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F6DC8-22A1-4B9C-931C-EAF358C1C8D4}">
      <dsp:nvSpPr>
        <dsp:cNvPr id="0" name=""/>
        <dsp:cNvSpPr/>
      </dsp:nvSpPr>
      <dsp:spPr>
        <a:xfrm>
          <a:off x="3883877" y="4096808"/>
          <a:ext cx="364073" cy="1040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036" y="0"/>
              </a:lnTo>
              <a:lnTo>
                <a:pt x="182036" y="1040606"/>
              </a:lnTo>
              <a:lnTo>
                <a:pt x="364073" y="10406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038352" y="4589550"/>
        <a:ext cx="55122" cy="55122"/>
      </dsp:txXfrm>
    </dsp:sp>
    <dsp:sp modelId="{CA6F3224-5D17-47A4-AC83-3BBE1507BB6A}">
      <dsp:nvSpPr>
        <dsp:cNvPr id="0" name=""/>
        <dsp:cNvSpPr/>
      </dsp:nvSpPr>
      <dsp:spPr>
        <a:xfrm>
          <a:off x="3883877" y="4096808"/>
          <a:ext cx="364073" cy="346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036" y="0"/>
              </a:lnTo>
              <a:lnTo>
                <a:pt x="182036" y="346868"/>
              </a:lnTo>
              <a:lnTo>
                <a:pt x="364073" y="3468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053342" y="4257671"/>
        <a:ext cx="25142" cy="25142"/>
      </dsp:txXfrm>
    </dsp:sp>
    <dsp:sp modelId="{AE673F17-9599-4E71-831B-6B8DB3F43FB8}">
      <dsp:nvSpPr>
        <dsp:cNvPr id="0" name=""/>
        <dsp:cNvSpPr/>
      </dsp:nvSpPr>
      <dsp:spPr>
        <a:xfrm>
          <a:off x="6068318" y="3749939"/>
          <a:ext cx="364073" cy="693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036" y="0"/>
              </a:lnTo>
              <a:lnTo>
                <a:pt x="182036" y="693737"/>
              </a:lnTo>
              <a:lnTo>
                <a:pt x="364073" y="6937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30768" y="4077221"/>
        <a:ext cx="39173" cy="39173"/>
      </dsp:txXfrm>
    </dsp:sp>
    <dsp:sp modelId="{44FA18EC-9CFF-4F5D-804F-7E852098C439}">
      <dsp:nvSpPr>
        <dsp:cNvPr id="0" name=""/>
        <dsp:cNvSpPr/>
      </dsp:nvSpPr>
      <dsp:spPr>
        <a:xfrm>
          <a:off x="6068318" y="3704219"/>
          <a:ext cx="364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4073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41253" y="3740837"/>
        <a:ext cx="18203" cy="18203"/>
      </dsp:txXfrm>
    </dsp:sp>
    <dsp:sp modelId="{11E2B3AC-8649-4D0E-B14C-0C329E28D5E5}">
      <dsp:nvSpPr>
        <dsp:cNvPr id="0" name=""/>
        <dsp:cNvSpPr/>
      </dsp:nvSpPr>
      <dsp:spPr>
        <a:xfrm>
          <a:off x="6068318" y="3056202"/>
          <a:ext cx="364073" cy="693737"/>
        </a:xfrm>
        <a:custGeom>
          <a:avLst/>
          <a:gdLst/>
          <a:ahLst/>
          <a:cxnLst/>
          <a:rect l="0" t="0" r="0" b="0"/>
          <a:pathLst>
            <a:path>
              <a:moveTo>
                <a:pt x="0" y="693737"/>
              </a:moveTo>
              <a:lnTo>
                <a:pt x="182036" y="693737"/>
              </a:lnTo>
              <a:lnTo>
                <a:pt x="182036" y="0"/>
              </a:lnTo>
              <a:lnTo>
                <a:pt x="36407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30768" y="3383484"/>
        <a:ext cx="39173" cy="39173"/>
      </dsp:txXfrm>
    </dsp:sp>
    <dsp:sp modelId="{6FDFDA02-495F-454A-AFBE-93FE384AFBB1}">
      <dsp:nvSpPr>
        <dsp:cNvPr id="0" name=""/>
        <dsp:cNvSpPr/>
      </dsp:nvSpPr>
      <dsp:spPr>
        <a:xfrm>
          <a:off x="3883877" y="3749939"/>
          <a:ext cx="364073" cy="346868"/>
        </a:xfrm>
        <a:custGeom>
          <a:avLst/>
          <a:gdLst/>
          <a:ahLst/>
          <a:cxnLst/>
          <a:rect l="0" t="0" r="0" b="0"/>
          <a:pathLst>
            <a:path>
              <a:moveTo>
                <a:pt x="0" y="346868"/>
              </a:moveTo>
              <a:lnTo>
                <a:pt x="182036" y="346868"/>
              </a:lnTo>
              <a:lnTo>
                <a:pt x="182036" y="0"/>
              </a:lnTo>
              <a:lnTo>
                <a:pt x="36407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053342" y="3910802"/>
        <a:ext cx="25142" cy="25142"/>
      </dsp:txXfrm>
    </dsp:sp>
    <dsp:sp modelId="{AF4D062E-3B2F-4EBB-A22F-83821BE39CDA}">
      <dsp:nvSpPr>
        <dsp:cNvPr id="0" name=""/>
        <dsp:cNvSpPr/>
      </dsp:nvSpPr>
      <dsp:spPr>
        <a:xfrm>
          <a:off x="3883877" y="3056202"/>
          <a:ext cx="364073" cy="1040606"/>
        </a:xfrm>
        <a:custGeom>
          <a:avLst/>
          <a:gdLst/>
          <a:ahLst/>
          <a:cxnLst/>
          <a:rect l="0" t="0" r="0" b="0"/>
          <a:pathLst>
            <a:path>
              <a:moveTo>
                <a:pt x="0" y="1040606"/>
              </a:moveTo>
              <a:lnTo>
                <a:pt x="182036" y="1040606"/>
              </a:lnTo>
              <a:lnTo>
                <a:pt x="182036" y="0"/>
              </a:lnTo>
              <a:lnTo>
                <a:pt x="36407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038352" y="3548944"/>
        <a:ext cx="55122" cy="55122"/>
      </dsp:txXfrm>
    </dsp:sp>
    <dsp:sp modelId="{B85A17F3-50E7-4D28-BB28-925B88902948}">
      <dsp:nvSpPr>
        <dsp:cNvPr id="0" name=""/>
        <dsp:cNvSpPr/>
      </dsp:nvSpPr>
      <dsp:spPr>
        <a:xfrm>
          <a:off x="1693492" y="3022698"/>
          <a:ext cx="370017" cy="1074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5008" y="0"/>
              </a:lnTo>
              <a:lnTo>
                <a:pt x="185008" y="1074110"/>
              </a:lnTo>
              <a:lnTo>
                <a:pt x="370017" y="10741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850100" y="3531352"/>
        <a:ext cx="56802" cy="56802"/>
      </dsp:txXfrm>
    </dsp:sp>
    <dsp:sp modelId="{DD49AADE-4E76-4D3E-A810-E7F811B5D86C}">
      <dsp:nvSpPr>
        <dsp:cNvPr id="0" name=""/>
        <dsp:cNvSpPr/>
      </dsp:nvSpPr>
      <dsp:spPr>
        <a:xfrm>
          <a:off x="3883877" y="2015595"/>
          <a:ext cx="364073" cy="346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036" y="0"/>
              </a:lnTo>
              <a:lnTo>
                <a:pt x="182036" y="346868"/>
              </a:lnTo>
              <a:lnTo>
                <a:pt x="364073" y="3468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053342" y="2176458"/>
        <a:ext cx="25142" cy="25142"/>
      </dsp:txXfrm>
    </dsp:sp>
    <dsp:sp modelId="{7C6A5ABF-3B8B-4D47-BC90-1AEE6A95904C}">
      <dsp:nvSpPr>
        <dsp:cNvPr id="0" name=""/>
        <dsp:cNvSpPr/>
      </dsp:nvSpPr>
      <dsp:spPr>
        <a:xfrm>
          <a:off x="6068318" y="1668727"/>
          <a:ext cx="364073" cy="346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036" y="0"/>
              </a:lnTo>
              <a:lnTo>
                <a:pt x="182036" y="346868"/>
              </a:lnTo>
              <a:lnTo>
                <a:pt x="364073" y="3468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37783" y="1829590"/>
        <a:ext cx="25142" cy="25142"/>
      </dsp:txXfrm>
    </dsp:sp>
    <dsp:sp modelId="{92F9ECCC-3FCD-435D-8C74-C6DB9ED87501}">
      <dsp:nvSpPr>
        <dsp:cNvPr id="0" name=""/>
        <dsp:cNvSpPr/>
      </dsp:nvSpPr>
      <dsp:spPr>
        <a:xfrm>
          <a:off x="8252759" y="1321858"/>
          <a:ext cx="364073" cy="1040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036" y="0"/>
              </a:lnTo>
              <a:lnTo>
                <a:pt x="182036" y="1040606"/>
              </a:lnTo>
              <a:lnTo>
                <a:pt x="364073" y="10406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407234" y="1814600"/>
        <a:ext cx="55122" cy="55122"/>
      </dsp:txXfrm>
    </dsp:sp>
    <dsp:sp modelId="{535AF07D-DC21-4120-B65F-1518DEC2517E}">
      <dsp:nvSpPr>
        <dsp:cNvPr id="0" name=""/>
        <dsp:cNvSpPr/>
      </dsp:nvSpPr>
      <dsp:spPr>
        <a:xfrm>
          <a:off x="8252759" y="1321858"/>
          <a:ext cx="364073" cy="346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036" y="0"/>
              </a:lnTo>
              <a:lnTo>
                <a:pt x="182036" y="346868"/>
              </a:lnTo>
              <a:lnTo>
                <a:pt x="364073" y="3468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422224" y="1482721"/>
        <a:ext cx="25142" cy="25142"/>
      </dsp:txXfrm>
    </dsp:sp>
    <dsp:sp modelId="{2935A774-883D-43F4-9C11-F09A17854A02}">
      <dsp:nvSpPr>
        <dsp:cNvPr id="0" name=""/>
        <dsp:cNvSpPr/>
      </dsp:nvSpPr>
      <dsp:spPr>
        <a:xfrm>
          <a:off x="8252759" y="974989"/>
          <a:ext cx="364073" cy="346868"/>
        </a:xfrm>
        <a:custGeom>
          <a:avLst/>
          <a:gdLst/>
          <a:ahLst/>
          <a:cxnLst/>
          <a:rect l="0" t="0" r="0" b="0"/>
          <a:pathLst>
            <a:path>
              <a:moveTo>
                <a:pt x="0" y="346868"/>
              </a:moveTo>
              <a:lnTo>
                <a:pt x="182036" y="346868"/>
              </a:lnTo>
              <a:lnTo>
                <a:pt x="182036" y="0"/>
              </a:lnTo>
              <a:lnTo>
                <a:pt x="36407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422224" y="1135852"/>
        <a:ext cx="25142" cy="25142"/>
      </dsp:txXfrm>
    </dsp:sp>
    <dsp:sp modelId="{00747325-45EB-4DC5-8881-937A42C8FCF4}">
      <dsp:nvSpPr>
        <dsp:cNvPr id="0" name=""/>
        <dsp:cNvSpPr/>
      </dsp:nvSpPr>
      <dsp:spPr>
        <a:xfrm>
          <a:off x="8252759" y="281252"/>
          <a:ext cx="364073" cy="1040606"/>
        </a:xfrm>
        <a:custGeom>
          <a:avLst/>
          <a:gdLst/>
          <a:ahLst/>
          <a:cxnLst/>
          <a:rect l="0" t="0" r="0" b="0"/>
          <a:pathLst>
            <a:path>
              <a:moveTo>
                <a:pt x="0" y="1040606"/>
              </a:moveTo>
              <a:lnTo>
                <a:pt x="182036" y="1040606"/>
              </a:lnTo>
              <a:lnTo>
                <a:pt x="182036" y="0"/>
              </a:lnTo>
              <a:lnTo>
                <a:pt x="36407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407234" y="773993"/>
        <a:ext cx="55122" cy="55122"/>
      </dsp:txXfrm>
    </dsp:sp>
    <dsp:sp modelId="{FFA60964-D5B9-4678-A2C7-3E394B8CDA75}">
      <dsp:nvSpPr>
        <dsp:cNvPr id="0" name=""/>
        <dsp:cNvSpPr/>
      </dsp:nvSpPr>
      <dsp:spPr>
        <a:xfrm>
          <a:off x="6068318" y="1321858"/>
          <a:ext cx="364073" cy="346868"/>
        </a:xfrm>
        <a:custGeom>
          <a:avLst/>
          <a:gdLst/>
          <a:ahLst/>
          <a:cxnLst/>
          <a:rect l="0" t="0" r="0" b="0"/>
          <a:pathLst>
            <a:path>
              <a:moveTo>
                <a:pt x="0" y="346868"/>
              </a:moveTo>
              <a:lnTo>
                <a:pt x="182036" y="346868"/>
              </a:lnTo>
              <a:lnTo>
                <a:pt x="182036" y="0"/>
              </a:lnTo>
              <a:lnTo>
                <a:pt x="36407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37783" y="1482721"/>
        <a:ext cx="25142" cy="25142"/>
      </dsp:txXfrm>
    </dsp:sp>
    <dsp:sp modelId="{197AE5D3-A9AC-496E-BB0B-7A04C4C82DF0}">
      <dsp:nvSpPr>
        <dsp:cNvPr id="0" name=""/>
        <dsp:cNvSpPr/>
      </dsp:nvSpPr>
      <dsp:spPr>
        <a:xfrm>
          <a:off x="3883877" y="1668727"/>
          <a:ext cx="364073" cy="346868"/>
        </a:xfrm>
        <a:custGeom>
          <a:avLst/>
          <a:gdLst/>
          <a:ahLst/>
          <a:cxnLst/>
          <a:rect l="0" t="0" r="0" b="0"/>
          <a:pathLst>
            <a:path>
              <a:moveTo>
                <a:pt x="0" y="346868"/>
              </a:moveTo>
              <a:lnTo>
                <a:pt x="182036" y="346868"/>
              </a:lnTo>
              <a:lnTo>
                <a:pt x="182036" y="0"/>
              </a:lnTo>
              <a:lnTo>
                <a:pt x="36407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053342" y="1829590"/>
        <a:ext cx="25142" cy="25142"/>
      </dsp:txXfrm>
    </dsp:sp>
    <dsp:sp modelId="{1404A07F-2E24-40C3-A231-CFA281B1CF70}">
      <dsp:nvSpPr>
        <dsp:cNvPr id="0" name=""/>
        <dsp:cNvSpPr/>
      </dsp:nvSpPr>
      <dsp:spPr>
        <a:xfrm>
          <a:off x="1693492" y="2015595"/>
          <a:ext cx="370017" cy="1007102"/>
        </a:xfrm>
        <a:custGeom>
          <a:avLst/>
          <a:gdLst/>
          <a:ahLst/>
          <a:cxnLst/>
          <a:rect l="0" t="0" r="0" b="0"/>
          <a:pathLst>
            <a:path>
              <a:moveTo>
                <a:pt x="0" y="1007102"/>
              </a:moveTo>
              <a:lnTo>
                <a:pt x="185008" y="1007102"/>
              </a:lnTo>
              <a:lnTo>
                <a:pt x="185008" y="0"/>
              </a:lnTo>
              <a:lnTo>
                <a:pt x="37001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851678" y="2492324"/>
        <a:ext cx="53646" cy="53646"/>
      </dsp:txXfrm>
    </dsp:sp>
    <dsp:sp modelId="{3F82B805-72CA-4AA1-8833-FF31BC78908B}">
      <dsp:nvSpPr>
        <dsp:cNvPr id="0" name=""/>
        <dsp:cNvSpPr/>
      </dsp:nvSpPr>
      <dsp:spPr>
        <a:xfrm>
          <a:off x="100479" y="2206116"/>
          <a:ext cx="1552862" cy="1633163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Программное обеспечение</a:t>
          </a:r>
          <a:r>
            <a:rPr lang="en-US" sz="1800" kern="1200" dirty="0"/>
            <a:t> (Software)</a:t>
          </a:r>
          <a:endParaRPr lang="ru-RU" sz="1800" kern="1200" dirty="0"/>
        </a:p>
      </dsp:txBody>
      <dsp:txXfrm>
        <a:off x="100479" y="2206116"/>
        <a:ext cx="1552862" cy="1633163"/>
      </dsp:txXfrm>
    </dsp:sp>
    <dsp:sp modelId="{FE283B0B-F954-4222-8FAD-2E779694F86C}">
      <dsp:nvSpPr>
        <dsp:cNvPr id="0" name=""/>
        <dsp:cNvSpPr/>
      </dsp:nvSpPr>
      <dsp:spPr>
        <a:xfrm>
          <a:off x="2063510" y="1738100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Прикладное</a:t>
          </a:r>
          <a:r>
            <a:rPr lang="en-US" sz="1600" kern="1200" dirty="0"/>
            <a:t> (Application)</a:t>
          </a:r>
          <a:endParaRPr lang="ru-RU" sz="1600" kern="1200" dirty="0"/>
        </a:p>
      </dsp:txBody>
      <dsp:txXfrm>
        <a:off x="2063510" y="1738100"/>
        <a:ext cx="1820367" cy="554990"/>
      </dsp:txXfrm>
    </dsp:sp>
    <dsp:sp modelId="{7FE4D695-9E3F-4FBC-96A3-5C789B56B062}">
      <dsp:nvSpPr>
        <dsp:cNvPr id="0" name=""/>
        <dsp:cNvSpPr/>
      </dsp:nvSpPr>
      <dsp:spPr>
        <a:xfrm>
          <a:off x="4247950" y="1391232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Готовое 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(Off-the-Shelf)</a:t>
          </a:r>
          <a:endParaRPr lang="ru-RU" sz="1600" kern="1200" dirty="0"/>
        </a:p>
      </dsp:txBody>
      <dsp:txXfrm>
        <a:off x="4247950" y="1391232"/>
        <a:ext cx="1820367" cy="554990"/>
      </dsp:txXfrm>
    </dsp:sp>
    <dsp:sp modelId="{B342CB31-66C0-45C3-8E92-55FDA7D162D0}">
      <dsp:nvSpPr>
        <dsp:cNvPr id="0" name=""/>
        <dsp:cNvSpPr/>
      </dsp:nvSpPr>
      <dsp:spPr>
        <a:xfrm>
          <a:off x="6432391" y="1044363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Общего назначения</a:t>
          </a:r>
        </a:p>
      </dsp:txBody>
      <dsp:txXfrm>
        <a:off x="6432391" y="1044363"/>
        <a:ext cx="1820367" cy="554990"/>
      </dsp:txXfrm>
    </dsp:sp>
    <dsp:sp modelId="{83A1865B-AFAC-4981-9F1B-4265B2C13434}">
      <dsp:nvSpPr>
        <dsp:cNvPr id="0" name=""/>
        <dsp:cNvSpPr/>
      </dsp:nvSpPr>
      <dsp:spPr>
        <a:xfrm>
          <a:off x="8616832" y="3757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Текстовые процессоры</a:t>
          </a:r>
        </a:p>
      </dsp:txBody>
      <dsp:txXfrm>
        <a:off x="8616832" y="3757"/>
        <a:ext cx="1820367" cy="554990"/>
      </dsp:txXfrm>
    </dsp:sp>
    <dsp:sp modelId="{D23D7802-E4D6-4D2D-AFCB-187312E8AE04}">
      <dsp:nvSpPr>
        <dsp:cNvPr id="0" name=""/>
        <dsp:cNvSpPr/>
      </dsp:nvSpPr>
      <dsp:spPr>
        <a:xfrm>
          <a:off x="8616832" y="697494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Электронные таблицы</a:t>
          </a:r>
        </a:p>
      </dsp:txBody>
      <dsp:txXfrm>
        <a:off x="8616832" y="697494"/>
        <a:ext cx="1820367" cy="554990"/>
      </dsp:txXfrm>
    </dsp:sp>
    <dsp:sp modelId="{95688F9A-F9AE-47EF-86FA-359367A4A061}">
      <dsp:nvSpPr>
        <dsp:cNvPr id="0" name=""/>
        <dsp:cNvSpPr/>
      </dsp:nvSpPr>
      <dsp:spPr>
        <a:xfrm>
          <a:off x="8616832" y="1391232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Средства создания презентаций</a:t>
          </a:r>
        </a:p>
      </dsp:txBody>
      <dsp:txXfrm>
        <a:off x="8616832" y="1391232"/>
        <a:ext cx="1820367" cy="554990"/>
      </dsp:txXfrm>
    </dsp:sp>
    <dsp:sp modelId="{8E7CBA79-FFCE-4544-A5AE-33F65DA4559D}">
      <dsp:nvSpPr>
        <dsp:cNvPr id="0" name=""/>
        <dsp:cNvSpPr/>
      </dsp:nvSpPr>
      <dsp:spPr>
        <a:xfrm>
          <a:off x="8616832" y="2084969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Базы данных</a:t>
          </a:r>
        </a:p>
      </dsp:txBody>
      <dsp:txXfrm>
        <a:off x="8616832" y="2084969"/>
        <a:ext cx="1820367" cy="554990"/>
      </dsp:txXfrm>
    </dsp:sp>
    <dsp:sp modelId="{3D464EA6-5746-4A1D-8950-83867EE21898}">
      <dsp:nvSpPr>
        <dsp:cNvPr id="0" name=""/>
        <dsp:cNvSpPr/>
      </dsp:nvSpPr>
      <dsp:spPr>
        <a:xfrm>
          <a:off x="6432391" y="1738100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Специального назначения</a:t>
          </a:r>
        </a:p>
      </dsp:txBody>
      <dsp:txXfrm>
        <a:off x="6432391" y="1738100"/>
        <a:ext cx="1820367" cy="554990"/>
      </dsp:txXfrm>
    </dsp:sp>
    <dsp:sp modelId="{48EDE660-E4FE-4886-93A5-F2A22C2309E4}">
      <dsp:nvSpPr>
        <dsp:cNvPr id="0" name=""/>
        <dsp:cNvSpPr/>
      </dsp:nvSpPr>
      <dsp:spPr>
        <a:xfrm>
          <a:off x="4247950" y="2084969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На заказ</a:t>
          </a:r>
          <a:r>
            <a:rPr lang="en-US" sz="1600" kern="1200" dirty="0"/>
            <a:t> (Custom/Bespoke)</a:t>
          </a:r>
          <a:endParaRPr lang="ru-RU" sz="1600" kern="1200" dirty="0"/>
        </a:p>
      </dsp:txBody>
      <dsp:txXfrm>
        <a:off x="4247950" y="2084969"/>
        <a:ext cx="1820367" cy="554990"/>
      </dsp:txXfrm>
    </dsp:sp>
    <dsp:sp modelId="{D8C6ED99-718C-4641-8C20-53677FF9A513}">
      <dsp:nvSpPr>
        <dsp:cNvPr id="0" name=""/>
        <dsp:cNvSpPr/>
      </dsp:nvSpPr>
      <dsp:spPr>
        <a:xfrm>
          <a:off x="2063510" y="3819313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Системное (</a:t>
          </a:r>
          <a:r>
            <a:rPr lang="en-US" sz="1600" kern="1200" dirty="0"/>
            <a:t>System)</a:t>
          </a:r>
          <a:endParaRPr lang="ru-RU" sz="1600" kern="1200" dirty="0"/>
        </a:p>
      </dsp:txBody>
      <dsp:txXfrm>
        <a:off x="2063510" y="3819313"/>
        <a:ext cx="1820367" cy="554990"/>
      </dsp:txXfrm>
    </dsp:sp>
    <dsp:sp modelId="{88F31714-F4FD-456E-9F0E-9CE3C0AA7F2E}">
      <dsp:nvSpPr>
        <dsp:cNvPr id="0" name=""/>
        <dsp:cNvSpPr/>
      </dsp:nvSpPr>
      <dsp:spPr>
        <a:xfrm>
          <a:off x="4247950" y="2778707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Утилиты</a:t>
          </a:r>
          <a:r>
            <a:rPr lang="en-US" sz="1600" kern="1200" dirty="0"/>
            <a:t> (Utilities)</a:t>
          </a:r>
          <a:endParaRPr lang="ru-RU" sz="1600" kern="1200" dirty="0"/>
        </a:p>
      </dsp:txBody>
      <dsp:txXfrm>
        <a:off x="4247950" y="2778707"/>
        <a:ext cx="1820367" cy="554990"/>
      </dsp:txXfrm>
    </dsp:sp>
    <dsp:sp modelId="{7DD2DD7C-30BE-4BDB-B657-1D3D4F491D02}">
      <dsp:nvSpPr>
        <dsp:cNvPr id="0" name=""/>
        <dsp:cNvSpPr/>
      </dsp:nvSpPr>
      <dsp:spPr>
        <a:xfrm>
          <a:off x="4247950" y="3472444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Трансляторы</a:t>
          </a:r>
          <a:r>
            <a:rPr lang="en-US" sz="1600" kern="1200" dirty="0"/>
            <a:t> (Translators)</a:t>
          </a:r>
          <a:endParaRPr lang="ru-RU" sz="1600" kern="1200" dirty="0"/>
        </a:p>
      </dsp:txBody>
      <dsp:txXfrm>
        <a:off x="4247950" y="3472444"/>
        <a:ext cx="1820367" cy="554990"/>
      </dsp:txXfrm>
    </dsp:sp>
    <dsp:sp modelId="{1ADF87C5-0AA0-4E31-A8CC-910FE93F9AF7}">
      <dsp:nvSpPr>
        <dsp:cNvPr id="0" name=""/>
        <dsp:cNvSpPr/>
      </dsp:nvSpPr>
      <dsp:spPr>
        <a:xfrm>
          <a:off x="6432391" y="2778707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Компиляторы</a:t>
          </a:r>
        </a:p>
      </dsp:txBody>
      <dsp:txXfrm>
        <a:off x="6432391" y="2778707"/>
        <a:ext cx="1820367" cy="554990"/>
      </dsp:txXfrm>
    </dsp:sp>
    <dsp:sp modelId="{A50DDCA9-0186-40AB-9C07-323411BE93DC}">
      <dsp:nvSpPr>
        <dsp:cNvPr id="0" name=""/>
        <dsp:cNvSpPr/>
      </dsp:nvSpPr>
      <dsp:spPr>
        <a:xfrm>
          <a:off x="6432391" y="3472444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Интерпретаторы</a:t>
          </a:r>
        </a:p>
      </dsp:txBody>
      <dsp:txXfrm>
        <a:off x="6432391" y="3472444"/>
        <a:ext cx="1820367" cy="554990"/>
      </dsp:txXfrm>
    </dsp:sp>
    <dsp:sp modelId="{5E407D7C-7898-484A-B90F-204E953D5734}">
      <dsp:nvSpPr>
        <dsp:cNvPr id="0" name=""/>
        <dsp:cNvSpPr/>
      </dsp:nvSpPr>
      <dsp:spPr>
        <a:xfrm>
          <a:off x="6432391" y="4166182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Ассемблеры</a:t>
          </a:r>
        </a:p>
      </dsp:txBody>
      <dsp:txXfrm>
        <a:off x="6432391" y="4166182"/>
        <a:ext cx="1820367" cy="554990"/>
      </dsp:txXfrm>
    </dsp:sp>
    <dsp:sp modelId="{510DB5B4-34CC-48AC-9D58-0F1A73A37811}">
      <dsp:nvSpPr>
        <dsp:cNvPr id="0" name=""/>
        <dsp:cNvSpPr/>
      </dsp:nvSpPr>
      <dsp:spPr>
        <a:xfrm>
          <a:off x="4247950" y="4166182"/>
          <a:ext cx="1820367" cy="5549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Библиотеки (</a:t>
          </a:r>
          <a:r>
            <a:rPr lang="en-US" sz="1600" kern="1200" dirty="0"/>
            <a:t>Libraries)</a:t>
          </a:r>
          <a:endParaRPr lang="ru-RU" sz="1600" kern="1200" dirty="0"/>
        </a:p>
      </dsp:txBody>
      <dsp:txXfrm>
        <a:off x="4247950" y="4166182"/>
        <a:ext cx="1820367" cy="554990"/>
      </dsp:txXfrm>
    </dsp:sp>
    <dsp:sp modelId="{E44A398C-F6D5-46E6-9344-4B09056C5B36}">
      <dsp:nvSpPr>
        <dsp:cNvPr id="0" name=""/>
        <dsp:cNvSpPr/>
      </dsp:nvSpPr>
      <dsp:spPr>
        <a:xfrm>
          <a:off x="4247950" y="4859919"/>
          <a:ext cx="1820367" cy="554990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Операционные системы (ОС)</a:t>
          </a:r>
        </a:p>
      </dsp:txBody>
      <dsp:txXfrm>
        <a:off x="4247950" y="4859919"/>
        <a:ext cx="1820367" cy="554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0325D-251F-444D-B9E7-7ACFAE815162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BF3C9-8A48-4E7B-BD26-6FF9BEC9F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7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32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4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40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39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3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16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7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93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49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46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79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электрическую розетку подается переменный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alternating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AC). Однако для работы всех компонентов компьютера необходим постоянный ток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DC). Для преобразования питания переменного тока в низковольтный постоянный ток служит блок питания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BF3C9-8A48-4E7B-BD26-6FF9BEC9FA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7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CAEA2-EDFE-0F68-2E5E-02694631F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88" y="1041400"/>
            <a:ext cx="11469624" cy="2387600"/>
          </a:xfrm>
        </p:spPr>
        <p:txBody>
          <a:bodyPr anchor="b"/>
          <a:lstStyle>
            <a:lvl1pPr algn="ctr">
              <a:defRPr sz="60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37FC9-33F0-D60C-7BB6-F20A7EBD0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188" y="3602038"/>
            <a:ext cx="10306812" cy="1655762"/>
          </a:xfrm>
        </p:spPr>
        <p:txBody>
          <a:bodyPr/>
          <a:lstStyle>
            <a:lvl1pPr marL="0" indent="0" algn="ctr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2833ED35-6936-0A7B-092F-6A77B61F7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198" y="3429000"/>
            <a:ext cx="3330802" cy="296118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47FC2AF-E802-D507-1209-B5083C88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/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A08B7C-9B97-7A48-86B6-5C637E4D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03D95D6-B402-5B0D-E0A5-5C0E8C67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/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1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7567E-7755-8C13-E3BF-798C0016B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1188" y="1253330"/>
            <a:ext cx="11469624" cy="4763421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870B9A-7432-4D04-4FF4-AF76B3F2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8" y="136049"/>
            <a:ext cx="11469624" cy="96123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88376A2-4BD1-4C49-E3F6-26C242F79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7DEE192-81A1-A1E2-FB07-F6198630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8D53716-BB6C-848B-0A0D-DA0F2C62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8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C9DE22-83B3-BF7E-4248-B841F7478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3698" y="365125"/>
            <a:ext cx="2817114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647C7-7A5A-77EB-4C41-4ADF69B06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1188" y="365125"/>
            <a:ext cx="8279892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A51525-F7A6-DDCF-C157-FECB434A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BDFD29-0E1A-50E0-EB6D-4C771227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3DC871-8F1F-E52E-63A6-B44A89D6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3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9908-E7E9-A324-6F72-5D0679EFB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8" y="136049"/>
            <a:ext cx="11469624" cy="96123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D1320-D06B-C262-F125-4FFAC435E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" y="1283588"/>
            <a:ext cx="11469624" cy="477888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F1140-9A60-9948-810B-3AAB0E7C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/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42EDC-A879-C3D2-7E98-A34EFF71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1BDCA-63CD-2279-86CB-4FE20175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/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F039-2690-A688-0DF0-645EBC1E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8" y="1243394"/>
            <a:ext cx="11469624" cy="2852737"/>
          </a:xfrm>
        </p:spPr>
        <p:txBody>
          <a:bodyPr anchor="b"/>
          <a:lstStyle>
            <a:lvl1pPr>
              <a:defRPr sz="6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18317-6B96-8FE8-6663-5B009089C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188" y="4123119"/>
            <a:ext cx="1146962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3085DA5-E843-6E71-5473-DF480FA2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/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C9FF49E-EF5E-D063-F1EB-DFAD02B4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C3AE5B-DCCA-F3C5-3000-CFC008FE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/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8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2BCAE-E1EE-5C51-D24D-52E068C10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188" y="1253330"/>
            <a:ext cx="5582412" cy="4809141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E58C8-FC55-099D-E19D-D2BF7DB29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2" y="1253330"/>
            <a:ext cx="5582412" cy="4809141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9B534-D6B9-332E-D1F8-D1440718B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D72DE-D3E1-E822-9DD3-4E415B11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9B0E3-FFDF-9D71-81DC-47431D76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881927-7E72-466D-55A6-DB59D015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8" y="136049"/>
            <a:ext cx="11469624" cy="96123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7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39971DC-244A-C4EB-88A3-DD03A7FE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2751A2E-0DD0-6F84-95CC-477B41B2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484EC1F-F962-0FF8-61C3-B15BC784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B38470-070F-E83F-54C2-5120D044D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188" y="1253330"/>
            <a:ext cx="5582412" cy="4809141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19BC7F2-C7EE-4AEB-BEA7-0835D6990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2" y="1253330"/>
            <a:ext cx="5582412" cy="4809141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09A245-D239-BD48-DEB9-37B888C6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8" y="136049"/>
            <a:ext cx="11469624" cy="96123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2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68A1D8-D992-B87C-2BBF-31282243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B25A8E-F145-F5CB-276D-41E3A3CA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2D220-92CD-EBEF-8E71-4DBB5C38E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CA6B84-2FAC-6537-EF71-2E47A863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8" y="136049"/>
            <a:ext cx="11469624" cy="96123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7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5837296-4E79-A65C-4A64-100D2953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A752D41-F260-6A98-53C1-613872A72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ED5797-3438-CF43-480F-3235032D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8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C17A-56E1-C578-54AB-DFC65942C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16" y="449262"/>
            <a:ext cx="4544632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72EDE-EE77-7BD7-D13E-2F6CF18A6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332" y="449262"/>
            <a:ext cx="6638480" cy="5411788"/>
          </a:xfrm>
        </p:spPr>
        <p:txBody>
          <a:bodyPr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C32E2-B24C-5A46-5908-827F6987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16" y="2049462"/>
            <a:ext cx="4544632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FBC53E-FBCC-DCFF-2429-0FE416F80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3AE2165-4E3A-CA96-8232-1CE8609CF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78BBE16-12FC-CEC5-7481-65C22924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4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3052-1155-3568-C3FB-4A95AC91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12" y="539496"/>
            <a:ext cx="4555172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FA844-3C88-E46F-131E-C7E6C8C36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5484" y="583883"/>
            <a:ext cx="6580504" cy="5367401"/>
          </a:xfrm>
        </p:spPr>
        <p:txBody>
          <a:bodyPr/>
          <a:lstStyle>
            <a:lvl1pPr marL="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A87F5-F345-78BA-81EA-0B94EA849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012" y="2139696"/>
            <a:ext cx="4555172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01889A4-CF7F-117B-3B23-74843D7C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88" y="6248776"/>
            <a:ext cx="3223260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93983D2-9A67-4362-F767-5DF89B8C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066" y="6248776"/>
            <a:ext cx="46840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449D07E-3D60-4EA9-5BD7-351387A2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3698" y="6248776"/>
            <a:ext cx="2817114" cy="36512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6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0D35B4-876A-574E-F231-AEDAB6CEE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6A96F-3E73-8DD0-3851-F15B83C0E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A553C-BACA-EA3C-0EFF-C628DE3EF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8796-2B40-4EF2-BE23-C393D26A662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50E91-D59B-7667-50F0-7241C4C38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D4E9-D848-0D2C-F056-03B64F3E8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A4FC-98F4-4B0F-BE18-F0B48C7B8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buntu.com/download/desktop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s.microsoft.com/store/app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napcraft.i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Введение в системное программное обеспечение</a:t>
            </a:r>
            <a:br>
              <a:rPr lang="ru-RU" sz="4000" dirty="0"/>
            </a:br>
            <a:r>
              <a:rPr lang="ru-RU" sz="4000" dirty="0"/>
              <a:t>Глава 2</a:t>
            </a:r>
            <a:endParaRPr lang="en-US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097" y="3629748"/>
            <a:ext cx="10306812" cy="1655762"/>
          </a:xfrm>
        </p:spPr>
        <p:txBody>
          <a:bodyPr/>
          <a:lstStyle/>
          <a:p>
            <a:r>
              <a:rPr lang="kk-KZ" dirty="0"/>
              <a:t>Шерцер Александр Иванович</a:t>
            </a:r>
            <a:endParaRPr lang="en-US" dirty="0"/>
          </a:p>
          <a:p>
            <a:r>
              <a:rPr lang="en-US" dirty="0"/>
              <a:t>ictlab@ictlab.kz</a:t>
            </a:r>
          </a:p>
        </p:txBody>
      </p:sp>
    </p:spTree>
    <p:extLst>
      <p:ext uri="{BB962C8B-B14F-4D97-AF65-F5344CB8AC3E}">
        <p14:creationId xmlns:p14="http://schemas.microsoft.com/office/powerpoint/2010/main" val="3355433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2.5 </a:t>
            </a:r>
            <a:r>
              <a:rPr lang="ru-RU" dirty="0"/>
              <a:t>Безопасность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99E0-85E3-D448-9000-D6826DEE9B73}"/>
              </a:ext>
            </a:extLst>
          </p:cNvPr>
          <p:cNvSpPr txBox="1"/>
          <p:nvPr/>
        </p:nvSpPr>
        <p:spPr>
          <a:xfrm>
            <a:off x="361188" y="1044129"/>
            <a:ext cx="1140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Брандмауэр и защитник операционной системы. Безопасность </a:t>
            </a:r>
            <a:r>
              <a:rPr lang="en-US" sz="2400" dirty="0"/>
              <a:t>Windows.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7147BB-44D1-3289-1377-79F959EA9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0" y="1714446"/>
            <a:ext cx="5853720" cy="454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910CAA-CDB8-3221-F292-4C1F2CFF9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070" y="2527578"/>
            <a:ext cx="6445839" cy="350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66C0B-3FC3-B6AB-DEB1-ACE44801BFBF}"/>
              </a:ext>
            </a:extLst>
          </p:cNvPr>
          <p:cNvSpPr txBox="1"/>
          <p:nvPr/>
        </p:nvSpPr>
        <p:spPr>
          <a:xfrm>
            <a:off x="10021528" y="1714445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Microsoft Defender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44FD9D-4E48-6256-B1C6-5A5AF060A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047" y="290751"/>
            <a:ext cx="1395423" cy="13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3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3. Типы операционных систем. Примеры.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18202-0747-DCD2-E8B0-E922949C5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30" y="2668888"/>
            <a:ext cx="1399905" cy="13999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F44106-C459-344E-96F2-3BB2D65F7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26" y="2374391"/>
            <a:ext cx="4017557" cy="21092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BC9AD8-52FC-FC7B-DCAD-B5AE4057C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24" y="1489020"/>
            <a:ext cx="2440443" cy="11798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D9743B-7739-0B79-E12E-ECBABF8D8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03" y="2981701"/>
            <a:ext cx="2793387" cy="14676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47133F-CF9A-6E2B-A3A7-35457D1EC9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32" y="1184008"/>
            <a:ext cx="3027358" cy="16006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516C98-855F-ED6D-9749-45ED3CAD89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96" y="2041284"/>
            <a:ext cx="743396" cy="7433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14ABE3-4828-4210-8E3E-3D2BB6BE96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52" y="2668888"/>
            <a:ext cx="1196559" cy="119655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379EA24-219B-1A86-A10E-99F52EBF72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82" y="1884080"/>
            <a:ext cx="932624" cy="52460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92DCA26-561A-7347-52D6-EE3523B21B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5" y="2041284"/>
            <a:ext cx="1134236" cy="12098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639ECC2-DF2A-E2AE-2361-1876BFA3F493}"/>
              </a:ext>
            </a:extLst>
          </p:cNvPr>
          <p:cNvSpPr txBox="1"/>
          <p:nvPr/>
        </p:nvSpPr>
        <p:spPr>
          <a:xfrm>
            <a:off x="564863" y="4613702"/>
            <a:ext cx="111158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Одно – задачные операционные системы</a:t>
            </a:r>
            <a:r>
              <a:rPr lang="en-US" sz="2000" dirty="0"/>
              <a:t> (MS-DOS)</a:t>
            </a:r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Много – задачные </a:t>
            </a:r>
            <a:r>
              <a:rPr lang="en-US" sz="2000" dirty="0"/>
              <a:t>(Windows, Debian, Ubuntu, iOS, Android)</a:t>
            </a:r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Одно – пользовательские операционные системы</a:t>
            </a:r>
            <a:r>
              <a:rPr lang="en-US" sz="2000" dirty="0"/>
              <a:t> (MS-DOS</a:t>
            </a:r>
            <a:r>
              <a:rPr lang="ru-RU" sz="2000" dirty="0"/>
              <a:t>, </a:t>
            </a:r>
            <a:r>
              <a:rPr lang="en-US" sz="2000" dirty="0"/>
              <a:t>Windows, MacOS, Ubuntu)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Много – пользовательские </a:t>
            </a:r>
            <a:r>
              <a:rPr lang="en-US" sz="2000" dirty="0"/>
              <a:t>(Windows Server, Ubuntu Server)</a:t>
            </a:r>
            <a:r>
              <a:rPr lang="ru-RU" sz="2000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Пакетные операционные системы </a:t>
            </a:r>
            <a:r>
              <a:rPr lang="en-US" sz="2000" dirty="0"/>
              <a:t>(Batch OS) </a:t>
            </a:r>
            <a:r>
              <a:rPr lang="ru-RU" sz="2000" dirty="0"/>
              <a:t>и операционные системы реального времени </a:t>
            </a:r>
            <a:r>
              <a:rPr lang="en-US" sz="2000" dirty="0"/>
              <a:t>(RTOS)</a:t>
            </a:r>
          </a:p>
        </p:txBody>
      </p:sp>
    </p:spTree>
    <p:extLst>
      <p:ext uri="{BB962C8B-B14F-4D97-AF65-F5344CB8AC3E}">
        <p14:creationId xmlns:p14="http://schemas.microsoft.com/office/powerpoint/2010/main" val="167169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3. Установка операционных систем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89423-C13E-CC6B-FBD0-D649FB14059A}"/>
              </a:ext>
            </a:extLst>
          </p:cNvPr>
          <p:cNvSpPr txBox="1"/>
          <p:nvPr/>
        </p:nvSpPr>
        <p:spPr>
          <a:xfrm>
            <a:off x="535368" y="1441419"/>
            <a:ext cx="296885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effectLst/>
              </a:rPr>
              <a:t>Образ операционной системы — это </a:t>
            </a:r>
            <a:r>
              <a:rPr lang="ru-RU" b="1" dirty="0">
                <a:effectLst/>
              </a:rPr>
              <a:t>полный слепок состояний этой самой системы, </a:t>
            </a:r>
            <a:r>
              <a:rPr lang="ru-RU" b="1" dirty="0"/>
              <a:t>помещенный</a:t>
            </a:r>
            <a:r>
              <a:rPr lang="ru-RU" b="1" dirty="0">
                <a:effectLst/>
              </a:rPr>
              <a:t> в файл</a:t>
            </a:r>
            <a:r>
              <a:rPr lang="ru-RU" dirty="0">
                <a:effectLst/>
              </a:rPr>
              <a:t>. Слепок включает в себя не только саму ОС, но и все настройки, конфигураций и все программы, установленные на нее. После того, как файл образа ОС создан, его можно загружать в различные облачные и виртуальные машины.</a:t>
            </a:r>
          </a:p>
          <a:p>
            <a:pPr algn="just"/>
            <a:endParaRPr lang="ru-RU" dirty="0"/>
          </a:p>
          <a:p>
            <a:pPr algn="just"/>
            <a:r>
              <a:rPr lang="ru-RU" dirty="0">
                <a:effectLst/>
              </a:rPr>
              <a:t>Обычно имеет формат </a:t>
            </a:r>
            <a:r>
              <a:rPr lang="en-US" dirty="0"/>
              <a:t>.iso</a:t>
            </a:r>
            <a:endParaRPr lang="ru-KZ" dirty="0"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261402-E355-6767-771C-791EAB86F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05" y="1440445"/>
            <a:ext cx="1915168" cy="1623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28689A-5832-DAC4-277C-A6CCC3047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54" t="19183" r="39212" b="23957"/>
          <a:stretch/>
        </p:blipFill>
        <p:spPr>
          <a:xfrm>
            <a:off x="5776191" y="1440445"/>
            <a:ext cx="2783771" cy="35799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D67A63-C9FB-6C21-1F9D-72E57D3998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03" t="19613" r="39463" b="18624"/>
          <a:stretch/>
        </p:blipFill>
        <p:spPr>
          <a:xfrm>
            <a:off x="8798542" y="1440445"/>
            <a:ext cx="3032270" cy="42357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EF0889-3B80-5C2C-BF72-EFF601697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436" y="3990960"/>
            <a:ext cx="1915167" cy="2251773"/>
          </a:xfrm>
          <a:prstGeom prst="rect">
            <a:avLst/>
          </a:prstGeom>
        </p:spPr>
      </p:pic>
      <p:sp>
        <p:nvSpPr>
          <p:cNvPr id="14" name="Стрелка: вверх 13">
            <a:extLst>
              <a:ext uri="{FF2B5EF4-FFF2-40B4-BE49-F238E27FC236}">
                <a16:creationId xmlns:a16="http://schemas.microsoft.com/office/drawing/2014/main" id="{21C37243-829C-522F-3F5D-BACB794D9F4C}"/>
              </a:ext>
            </a:extLst>
          </p:cNvPr>
          <p:cNvSpPr/>
          <p:nvPr/>
        </p:nvSpPr>
        <p:spPr>
          <a:xfrm>
            <a:off x="4212863" y="3177842"/>
            <a:ext cx="802312" cy="760942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308F081E-1571-E514-9C17-69E3942DB941}"/>
              </a:ext>
            </a:extLst>
          </p:cNvPr>
          <p:cNvSpPr/>
          <p:nvPr/>
        </p:nvSpPr>
        <p:spPr>
          <a:xfrm>
            <a:off x="5293609" y="2142759"/>
            <a:ext cx="660728" cy="60333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B0127E3D-0C36-65EE-77E0-ADEECD717598}"/>
              </a:ext>
            </a:extLst>
          </p:cNvPr>
          <p:cNvSpPr/>
          <p:nvPr/>
        </p:nvSpPr>
        <p:spPr>
          <a:xfrm>
            <a:off x="8238831" y="2251957"/>
            <a:ext cx="660728" cy="60333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14C75E-8C95-9EFE-6B23-D854B9819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7" y="3291840"/>
            <a:ext cx="3015786" cy="30157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D5F2E-988C-C0F9-A4A3-0F5618B74BA2}"/>
              </a:ext>
            </a:extLst>
          </p:cNvPr>
          <p:cNvSpPr txBox="1"/>
          <p:nvPr/>
        </p:nvSpPr>
        <p:spPr>
          <a:xfrm>
            <a:off x="7720781" y="6242733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8"/>
              </a:rPr>
              <a:t>https://ubuntu.com/download/desktop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036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Практическая работа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/>
              <a:t>Запись образа операционной системы на </a:t>
            </a:r>
            <a:r>
              <a:rPr lang="en-US" dirty="0"/>
              <a:t>Flash - </a:t>
            </a:r>
            <a:r>
              <a:rPr lang="ru-RU" dirty="0"/>
              <a:t>накопитель</a:t>
            </a:r>
            <a:endParaRPr lang="en-US" dirty="0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6" y="2713377"/>
            <a:ext cx="2759464" cy="26923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3D3779-77D6-3F6B-7D83-DE80D81D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14" y="2477729"/>
            <a:ext cx="3015786" cy="30157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7877F5-1D79-F0CB-346D-5EB09B6D4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194" y="2713377"/>
            <a:ext cx="1915167" cy="225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9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4. Виртуальные машины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89423-C13E-CC6B-FBD0-D649FB14059A}"/>
              </a:ext>
            </a:extLst>
          </p:cNvPr>
          <p:cNvSpPr txBox="1"/>
          <p:nvPr/>
        </p:nvSpPr>
        <p:spPr>
          <a:xfrm>
            <a:off x="535368" y="1441419"/>
            <a:ext cx="2968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VMWare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B9EBED-FC33-4C07-E922-DB367EF32C12}"/>
              </a:ext>
            </a:extLst>
          </p:cNvPr>
          <p:cNvSpPr txBox="1"/>
          <p:nvPr/>
        </p:nvSpPr>
        <p:spPr>
          <a:xfrm>
            <a:off x="9095332" y="1441419"/>
            <a:ext cx="2455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VirtualBox</a:t>
            </a:r>
            <a:endParaRPr lang="ru-RU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58F30F-8F67-DBAD-337B-3C5E5ADC8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4891"/>
          <a:stretch/>
        </p:blipFill>
        <p:spPr>
          <a:xfrm>
            <a:off x="3595338" y="1327356"/>
            <a:ext cx="3725980" cy="23066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F593D6-E330-529E-CE79-531D50CED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874" y="2713703"/>
            <a:ext cx="2165063" cy="21650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DEAEF2-5EC5-A9DC-BE57-B1CB3EEB6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8" y="2713703"/>
            <a:ext cx="3098635" cy="19391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1397A2-54F9-751A-BEAB-9445E5A9CD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57" y="2625095"/>
            <a:ext cx="4090563" cy="27994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1720F55-B858-BE32-FE6F-F30F1885A7BD}"/>
              </a:ext>
            </a:extLst>
          </p:cNvPr>
          <p:cNvSpPr txBox="1"/>
          <p:nvPr/>
        </p:nvSpPr>
        <p:spPr>
          <a:xfrm>
            <a:off x="1125301" y="5753305"/>
            <a:ext cx="10042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effectLst/>
              </a:rPr>
              <a:t>Виртуальная машина</a:t>
            </a:r>
            <a:r>
              <a:rPr lang="ru-RU" sz="2400" dirty="0">
                <a:effectLst/>
              </a:rPr>
              <a:t> (VM, от англ. </a:t>
            </a:r>
            <a:r>
              <a:rPr lang="ru-RU" sz="2400" dirty="0" err="1">
                <a:effectLst/>
              </a:rPr>
              <a:t>virtual</a:t>
            </a:r>
            <a:r>
              <a:rPr lang="ru-RU" sz="2400" dirty="0">
                <a:effectLst/>
              </a:rPr>
              <a:t> </a:t>
            </a:r>
            <a:r>
              <a:rPr lang="ru-RU" sz="2400" dirty="0" err="1">
                <a:effectLst/>
              </a:rPr>
              <a:t>machine</a:t>
            </a:r>
            <a:r>
              <a:rPr lang="ru-RU" sz="2400" dirty="0">
                <a:effectLst/>
              </a:rPr>
              <a:t>) — программная и/или аппаратная система, эмулирующая аппаратное обеспечение компьютера.</a:t>
            </a:r>
          </a:p>
        </p:txBody>
      </p:sp>
    </p:spTree>
    <p:extLst>
      <p:ext uri="{BB962C8B-B14F-4D97-AF65-F5344CB8AC3E}">
        <p14:creationId xmlns:p14="http://schemas.microsoft.com/office/powerpoint/2010/main" val="3479413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Практическая работа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Настройка виртуальной машины перед установкой ОС</a:t>
            </a:r>
          </a:p>
          <a:p>
            <a:r>
              <a:rPr lang="ru-RU" dirty="0"/>
              <a:t>Установка операционной системы</a:t>
            </a:r>
            <a:r>
              <a:rPr lang="en-US" dirty="0"/>
              <a:t> </a:t>
            </a:r>
            <a:r>
              <a:rPr lang="ru-RU" dirty="0"/>
              <a:t>на виртуальную машину</a:t>
            </a:r>
            <a:endParaRPr lang="en-US" dirty="0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6" y="2713377"/>
            <a:ext cx="2759464" cy="26923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7877F5-1D79-F0CB-346D-5EB09B6D4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966" y="2713377"/>
            <a:ext cx="1915167" cy="22517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0F257-A6EE-EEAF-70A0-F1889F899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99" y="2590497"/>
            <a:ext cx="2165063" cy="216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6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5. Управление ПК и приложениями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473A11-D73F-0BB6-5FFA-2F7047B93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23" t="22626" r="6006" b="10437"/>
          <a:stretch/>
        </p:blipFill>
        <p:spPr>
          <a:xfrm>
            <a:off x="361188" y="1257103"/>
            <a:ext cx="5952450" cy="28375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07DEEC-C4B9-7BA3-6ABA-F80848076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649" y="2554421"/>
            <a:ext cx="9543163" cy="400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921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5.</a:t>
            </a:r>
            <a:r>
              <a:rPr lang="en-US" dirty="0"/>
              <a:t>1 </a:t>
            </a:r>
            <a:r>
              <a:rPr lang="ru-RU" dirty="0"/>
              <a:t>Магазин приложений (</a:t>
            </a:r>
            <a:r>
              <a:rPr lang="en-US" dirty="0"/>
              <a:t>Microsoft Store</a:t>
            </a:r>
            <a:r>
              <a:rPr lang="ru-RU" dirty="0"/>
              <a:t>)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57A77B-70C3-D7B9-80A8-705D132AE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345" y="1716848"/>
            <a:ext cx="9067309" cy="4642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2DEB2-DEFD-46A6-12AE-560C8DD5BA0E}"/>
              </a:ext>
            </a:extLst>
          </p:cNvPr>
          <p:cNvSpPr txBox="1"/>
          <p:nvPr/>
        </p:nvSpPr>
        <p:spPr>
          <a:xfrm>
            <a:off x="417379" y="1097281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https://apps.microsoft.com/store/apps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509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5.</a:t>
            </a:r>
            <a:r>
              <a:rPr lang="en-US" dirty="0"/>
              <a:t>2 </a:t>
            </a:r>
            <a:r>
              <a:rPr lang="ru-RU" dirty="0"/>
              <a:t>Центр приложений (</a:t>
            </a:r>
            <a:r>
              <a:rPr lang="en-US" dirty="0"/>
              <a:t>App Store for Linux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2DEB2-DEFD-46A6-12AE-560C8DD5BA0E}"/>
              </a:ext>
            </a:extLst>
          </p:cNvPr>
          <p:cNvSpPr txBox="1"/>
          <p:nvPr/>
        </p:nvSpPr>
        <p:spPr>
          <a:xfrm>
            <a:off x="417379" y="1097281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https://snapcraft.io/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706DFF-9470-0C3F-4720-04FFC249B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209" y="2953118"/>
            <a:ext cx="2338603" cy="23386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7BFAA6-0F17-747E-F70C-EF57AF9EC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71" y="1740309"/>
            <a:ext cx="7781221" cy="44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71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equered Flag, Large Black and White, Motor Racing F1 Motorsport Finish  Flag, Racing Flag, Motorsport Accessories, Motor Racing Events, 5 Foot x 3  Foot - By TRIXES : Amazon.co.uk: Garden">
            <a:extLst>
              <a:ext uri="{FF2B5EF4-FFF2-40B4-BE49-F238E27FC236}">
                <a16:creationId xmlns:a16="http://schemas.microsoft.com/office/drawing/2014/main" id="{B585342B-F10B-8576-F790-4E9B20162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55" y="3011055"/>
            <a:ext cx="3846945" cy="38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76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Разделы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/>
              <a:t>Классификация программного обеспечения</a:t>
            </a:r>
          </a:p>
          <a:p>
            <a:r>
              <a:rPr lang="kk-KZ" dirty="0"/>
              <a:t>Структура и функции операционных систем.</a:t>
            </a:r>
          </a:p>
          <a:p>
            <a:r>
              <a:rPr lang="kk-KZ" dirty="0"/>
              <a:t>Типы операционных систем. </a:t>
            </a:r>
            <a:r>
              <a:rPr lang="ru-RU" dirty="0"/>
              <a:t>Примеры.</a:t>
            </a:r>
            <a:endParaRPr lang="en-US" dirty="0"/>
          </a:p>
          <a:p>
            <a:r>
              <a:rPr lang="kk-KZ" dirty="0"/>
              <a:t>Установка операционных систем. Запись на носитель.</a:t>
            </a:r>
          </a:p>
          <a:p>
            <a:r>
              <a:rPr lang="kk-KZ" dirty="0"/>
              <a:t>Виртуализация операционных систем. Второе пространство.</a:t>
            </a:r>
            <a:endParaRPr lang="en-US" dirty="0"/>
          </a:p>
          <a:p>
            <a:r>
              <a:rPr lang="ru-RU" dirty="0"/>
              <a:t>Установка и удаление программ. Магазины приложений.</a:t>
            </a:r>
            <a:endParaRPr lang="kk-K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1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</a:t>
            </a:r>
            <a:r>
              <a:rPr lang="en-US" dirty="0"/>
              <a:t>.</a:t>
            </a:r>
            <a:r>
              <a:rPr lang="ru-RU" dirty="0"/>
              <a:t> </a:t>
            </a:r>
            <a:r>
              <a:rPr lang="kk-KZ" dirty="0"/>
              <a:t>Классификация программного обеспечения</a:t>
            </a:r>
            <a:endParaRPr lang="en-US" dirty="0"/>
          </a:p>
        </p:txBody>
      </p: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563ACE35-2BC1-7F9F-848D-A6339F054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322296"/>
              </p:ext>
            </p:extLst>
          </p:nvPr>
        </p:nvGraphicFramePr>
        <p:xfrm>
          <a:off x="1000268" y="1097281"/>
          <a:ext cx="1050347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6057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2. Структура и функции операционных систем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29655-E0D4-924C-F651-D9C1F7A3F661}"/>
              </a:ext>
            </a:extLst>
          </p:cNvPr>
          <p:cNvSpPr txBox="1"/>
          <p:nvPr/>
        </p:nvSpPr>
        <p:spPr>
          <a:xfrm>
            <a:off x="961595" y="1409890"/>
            <a:ext cx="49751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Управление памятью и процессами </a:t>
            </a:r>
            <a:r>
              <a:rPr lang="ru-RU" dirty="0"/>
              <a:t>(распределение памяти на работающие приложения).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Управление устройствами ввода и вывода </a:t>
            </a:r>
            <a:r>
              <a:rPr lang="ru-RU" dirty="0"/>
              <a:t>данных (обработка входящих и исходящих сигналов).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Обеспечение безопасности </a:t>
            </a:r>
            <a:r>
              <a:rPr lang="ru-RU" dirty="0"/>
              <a:t>(брандмауэр).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Управление файлами</a:t>
            </a:r>
            <a:r>
              <a:rPr lang="ru-RU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Предоставление пользовательского интерфейса.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1A3356-7D9D-58F6-EA7C-E92AAB8B9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92" y="1180193"/>
            <a:ext cx="3556067" cy="5262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F4275-AE7F-25ED-C55F-9E9782968F31}"/>
              </a:ext>
            </a:extLst>
          </p:cNvPr>
          <p:cNvSpPr txBox="1"/>
          <p:nvPr/>
        </p:nvSpPr>
        <p:spPr>
          <a:xfrm>
            <a:off x="961595" y="4549211"/>
            <a:ext cx="51914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effectLst/>
              </a:rPr>
              <a:t>В составе операционной системы различают три группы компонентов: </a:t>
            </a:r>
            <a:r>
              <a:rPr lang="ru-RU" b="1" dirty="0">
                <a:effectLst/>
              </a:rPr>
              <a:t>ядро, содержащее планировщик; драйверы устройств, непосредственно управляющие оборудованием; сетевая подсистема, файловая система;</a:t>
            </a:r>
            <a:r>
              <a:rPr lang="ru-RU" dirty="0">
                <a:effectLst/>
              </a:rPr>
              <a:t> </a:t>
            </a:r>
            <a:r>
              <a:rPr lang="ru-RU" b="1" dirty="0">
                <a:effectLst/>
              </a:rPr>
              <a:t>системные библиотеки;</a:t>
            </a:r>
            <a:r>
              <a:rPr lang="ru-RU" dirty="0">
                <a:effectLst/>
              </a:rPr>
              <a:t> </a:t>
            </a:r>
            <a:r>
              <a:rPr lang="ru-RU" b="1" dirty="0">
                <a:effectLst/>
              </a:rPr>
              <a:t>оболочка с утилитами</a:t>
            </a:r>
            <a:r>
              <a:rPr lang="ru-RU" dirty="0">
                <a:effectLst/>
              </a:rPr>
              <a:t>.</a:t>
            </a:r>
            <a:endParaRPr lang="ru-K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889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2.1 </a:t>
            </a:r>
            <a:r>
              <a:rPr lang="ru-RU" sz="3600" dirty="0"/>
              <a:t>Управление процессами и приложениями</a:t>
            </a:r>
            <a:endParaRPr lang="en-US" sz="3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97012B-008C-DF93-32E3-65E17D12C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6" t="9548" r="17329" b="25677"/>
          <a:stretch/>
        </p:blipFill>
        <p:spPr>
          <a:xfrm>
            <a:off x="290396" y="1470414"/>
            <a:ext cx="6778317" cy="39171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31B0CB-910A-A7AB-BA4A-0CFF741EF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8" t="9548" r="16899" b="25935"/>
          <a:stretch/>
        </p:blipFill>
        <p:spPr>
          <a:xfrm>
            <a:off x="5101324" y="2072148"/>
            <a:ext cx="7024455" cy="40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3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2.</a:t>
            </a:r>
            <a:r>
              <a:rPr lang="ru-RU" sz="3600" dirty="0"/>
              <a:t>2 Управление устройствами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5B38B-2704-1F45-D0E6-7182F42BA4A7}"/>
              </a:ext>
            </a:extLst>
          </p:cNvPr>
          <p:cNvSpPr txBox="1"/>
          <p:nvPr/>
        </p:nvSpPr>
        <p:spPr>
          <a:xfrm>
            <a:off x="9840125" y="1091383"/>
            <a:ext cx="2265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Просмотр сведений о подключенных устройствах, а так же подключение, обновление и удаление драйверов подключаемых устройств.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CE986F-307D-2D88-FA25-F46D11FDC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20"/>
          <a:stretch/>
        </p:blipFill>
        <p:spPr>
          <a:xfrm>
            <a:off x="361188" y="1034074"/>
            <a:ext cx="9378008" cy="55201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220EA3-F7D6-AFC7-7831-05F65F9D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437" y="4503941"/>
            <a:ext cx="1609588" cy="18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2.</a:t>
            </a:r>
            <a:r>
              <a:rPr lang="ru-RU" sz="3600" dirty="0"/>
              <a:t>3</a:t>
            </a:r>
            <a:r>
              <a:rPr lang="en-US" sz="3600" dirty="0"/>
              <a:t> </a:t>
            </a:r>
            <a:r>
              <a:rPr lang="ru-RU" sz="3600" dirty="0"/>
              <a:t>Управление файлами (файловые менеджеры)</a:t>
            </a:r>
            <a:endParaRPr lang="en-US" sz="3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6CC50F-A3B9-7CAD-0A3E-EE7AF2C25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0" y="1097281"/>
            <a:ext cx="5816764" cy="2723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838EAA-02D0-8588-B211-914EA27EA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23" y="3228040"/>
            <a:ext cx="4712269" cy="32531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3889C9-F4D0-5F7C-33A0-110207198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90" y="964923"/>
            <a:ext cx="5203324" cy="31042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A08E0D-6EB3-91D8-390E-477707FF3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43" y="4120298"/>
            <a:ext cx="4557129" cy="23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</a:t>
            </a:r>
            <a:r>
              <a:rPr lang="ru-RU" dirty="0"/>
              <a:t>4</a:t>
            </a:r>
            <a:r>
              <a:rPr lang="en-US" dirty="0"/>
              <a:t> </a:t>
            </a:r>
            <a:r>
              <a:rPr lang="ru-RU" dirty="0"/>
              <a:t>Пользовательский интерфейс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97558A-3F09-F8C3-FB64-F6622F74C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1" y="1901431"/>
            <a:ext cx="8152908" cy="4445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E99E0-85E3-D448-9000-D6826DEE9B73}"/>
              </a:ext>
            </a:extLst>
          </p:cNvPr>
          <p:cNvSpPr txBox="1"/>
          <p:nvPr/>
        </p:nvSpPr>
        <p:spPr>
          <a:xfrm>
            <a:off x="361188" y="1044129"/>
            <a:ext cx="1140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a) </a:t>
            </a:r>
            <a:r>
              <a:rPr lang="ru-RU" sz="2400" dirty="0"/>
              <a:t>Интерфейс командной строки (</a:t>
            </a:r>
            <a:r>
              <a:rPr lang="en-US" sz="2400" dirty="0"/>
              <a:t>Command Line Interface (CLI))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9E01C-C776-77F0-5CE1-88DC20186233}"/>
              </a:ext>
            </a:extLst>
          </p:cNvPr>
          <p:cNvSpPr txBox="1"/>
          <p:nvPr/>
        </p:nvSpPr>
        <p:spPr>
          <a:xfrm>
            <a:off x="8902127" y="2247597"/>
            <a:ext cx="31148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+ </a:t>
            </a:r>
            <a:r>
              <a:rPr lang="ru-RU" sz="2000" dirty="0"/>
              <a:t>расходует меньшее количество ресурсов аппаратного обеспечения</a:t>
            </a:r>
          </a:p>
          <a:p>
            <a:pPr algn="just"/>
            <a:r>
              <a:rPr lang="ru-RU" sz="2000" dirty="0"/>
              <a:t>+ безопасен и предназначен для работы на серверах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- достаточно тяжело запомнить и освоить набор текстовых команд</a:t>
            </a:r>
          </a:p>
          <a:p>
            <a:pPr algn="just"/>
            <a:r>
              <a:rPr lang="ru-RU" sz="2000" dirty="0"/>
              <a:t>- однозадачная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313335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</a:t>
            </a:r>
            <a:r>
              <a:rPr lang="ru-RU" dirty="0"/>
              <a:t>4</a:t>
            </a:r>
            <a:r>
              <a:rPr lang="en-US" dirty="0"/>
              <a:t> </a:t>
            </a:r>
            <a:r>
              <a:rPr lang="ru-RU" dirty="0"/>
              <a:t>Пользовательский интерфейс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99E0-85E3-D448-9000-D6826DEE9B73}"/>
              </a:ext>
            </a:extLst>
          </p:cNvPr>
          <p:cNvSpPr txBox="1"/>
          <p:nvPr/>
        </p:nvSpPr>
        <p:spPr>
          <a:xfrm>
            <a:off x="361188" y="1044129"/>
            <a:ext cx="1140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</a:t>
            </a:r>
            <a:r>
              <a:rPr lang="ru-RU" sz="2400" dirty="0"/>
              <a:t>Графический пользовательский интерфейс (</a:t>
            </a:r>
            <a:r>
              <a:rPr lang="en-US" sz="2400" dirty="0"/>
              <a:t>Graphical User Interface (GUI))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E0BE5-3FB5-4D0F-8A40-1D548B3E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51" y="1610532"/>
            <a:ext cx="7627867" cy="4788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347DE-E4B8-63FD-DB1C-1506EEA2EFD6}"/>
              </a:ext>
            </a:extLst>
          </p:cNvPr>
          <p:cNvSpPr txBox="1"/>
          <p:nvPr/>
        </p:nvSpPr>
        <p:spPr>
          <a:xfrm>
            <a:off x="8640589" y="2241698"/>
            <a:ext cx="3114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+ легко освоить</a:t>
            </a:r>
          </a:p>
          <a:p>
            <a:pPr algn="just"/>
            <a:r>
              <a:rPr lang="ru-RU" sz="2000" dirty="0"/>
              <a:t>+ многозадачная среда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-</a:t>
            </a:r>
            <a:r>
              <a:rPr lang="en-US" sz="2000" dirty="0"/>
              <a:t> </a:t>
            </a:r>
            <a:r>
              <a:rPr lang="ru-RU" sz="2000" dirty="0"/>
              <a:t>расходует большое количество ресурсов аппаратного обеспечения</a:t>
            </a:r>
          </a:p>
          <a:p>
            <a:pPr algn="just"/>
            <a:r>
              <a:rPr lang="ru-RU" sz="2000" dirty="0"/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720026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for NIS Instructors course" id="{54F16EFA-19C6-45AD-ABBB-2374448BF703}" vid="{F00C6A10-0C39-4CAE-A825-87FABEDFE4F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for NIS Instructors course</Template>
  <TotalTime>2949</TotalTime>
  <Words>1120</Words>
  <Application>Microsoft Office PowerPoint</Application>
  <PresentationFormat>Широкоэкранный</PresentationFormat>
  <Paragraphs>112</Paragraphs>
  <Slides>19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Office Theme</vt:lpstr>
      <vt:lpstr>Введение в системное программное обеспечение Глава 2</vt:lpstr>
      <vt:lpstr>Разделы</vt:lpstr>
      <vt:lpstr>1. Классификация программного обеспечения</vt:lpstr>
      <vt:lpstr>2. Структура и функции операционных систем</vt:lpstr>
      <vt:lpstr>2.1 Управление процессами и приложениями</vt:lpstr>
      <vt:lpstr>2.2 Управление устройствами</vt:lpstr>
      <vt:lpstr>2.3 Управление файлами (файловые менеджеры)</vt:lpstr>
      <vt:lpstr>2.4 Пользовательский интерфейс</vt:lpstr>
      <vt:lpstr>2.4 Пользовательский интерфейс</vt:lpstr>
      <vt:lpstr>2.5 Безопасность</vt:lpstr>
      <vt:lpstr>3. Типы операционных систем. Примеры.</vt:lpstr>
      <vt:lpstr>3. Установка операционных систем</vt:lpstr>
      <vt:lpstr>Практическая работа</vt:lpstr>
      <vt:lpstr>4. Виртуальные машины</vt:lpstr>
      <vt:lpstr>Практическая работа</vt:lpstr>
      <vt:lpstr>5. Управление ПК и приложениями</vt:lpstr>
      <vt:lpstr>5.1 Магазин приложений (Microsoft Store)</vt:lpstr>
      <vt:lpstr>5.2 Центр приложений (App Store for Linux)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системой персонального компьютера Глава 1</dc:title>
  <dc:creator>Windows User</dc:creator>
  <cp:lastModifiedBy>Шерцер Александр Иванович</cp:lastModifiedBy>
  <cp:revision>252</cp:revision>
  <dcterms:created xsi:type="dcterms:W3CDTF">2018-01-19T10:05:07Z</dcterms:created>
  <dcterms:modified xsi:type="dcterms:W3CDTF">2023-09-14T16:19:35Z</dcterms:modified>
</cp:coreProperties>
</file>