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257" r:id="rId3"/>
    <p:sldId id="284" r:id="rId4"/>
    <p:sldId id="348" r:id="rId5"/>
    <p:sldId id="286" r:id="rId6"/>
    <p:sldId id="339" r:id="rId7"/>
    <p:sldId id="340" r:id="rId8"/>
    <p:sldId id="337" r:id="rId9"/>
    <p:sldId id="272" r:id="rId10"/>
    <p:sldId id="273" r:id="rId11"/>
    <p:sldId id="274" r:id="rId12"/>
    <p:sldId id="275" r:id="rId13"/>
    <p:sldId id="276" r:id="rId14"/>
    <p:sldId id="277" r:id="rId15"/>
    <p:sldId id="355" r:id="rId16"/>
    <p:sldId id="353" r:id="rId17"/>
    <p:sldId id="354" r:id="rId18"/>
    <p:sldId id="358" r:id="rId19"/>
    <p:sldId id="359" r:id="rId20"/>
    <p:sldId id="360" r:id="rId21"/>
    <p:sldId id="361" r:id="rId22"/>
    <p:sldId id="362" r:id="rId23"/>
    <p:sldId id="363" r:id="rId24"/>
    <p:sldId id="357" r:id="rId25"/>
    <p:sldId id="336" r:id="rId26"/>
    <p:sldId id="341" r:id="rId27"/>
    <p:sldId id="346" r:id="rId28"/>
    <p:sldId id="342" r:id="rId29"/>
    <p:sldId id="343" r:id="rId30"/>
    <p:sldId id="351" r:id="rId31"/>
    <p:sldId id="344" r:id="rId32"/>
    <p:sldId id="345" r:id="rId33"/>
    <p:sldId id="347" r:id="rId34"/>
    <p:sldId id="270" r:id="rId35"/>
    <p:sldId id="291" r:id="rId36"/>
    <p:sldId id="294" r:id="rId37"/>
    <p:sldId id="293" r:id="rId38"/>
    <p:sldId id="352" r:id="rId39"/>
    <p:sldId id="35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42" autoAdjust="0"/>
    <p:restoredTop sz="95400" autoAdjust="0"/>
  </p:normalViewPr>
  <p:slideViewPr>
    <p:cSldViewPr snapToGrid="0">
      <p:cViewPr varScale="1">
        <p:scale>
          <a:sx n="88" d="100"/>
          <a:sy n="88" d="100"/>
        </p:scale>
        <p:origin x="549"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716EC-AC76-4866-AAD8-A8F6ED36090E}" type="doc">
      <dgm:prSet loTypeId="urn:microsoft.com/office/officeart/2009/3/layout/HorizontalOrganizationChart" loCatId="hierarchy" qsTypeId="urn:microsoft.com/office/officeart/2005/8/quickstyle/simple5" qsCatId="simple" csTypeId="urn:microsoft.com/office/officeart/2005/8/colors/accent2_4" csCatId="accent2" phldr="1"/>
      <dgm:spPr/>
      <dgm:t>
        <a:bodyPr/>
        <a:lstStyle/>
        <a:p>
          <a:endParaRPr lang="ru-RU"/>
        </a:p>
      </dgm:t>
    </dgm:pt>
    <dgm:pt modelId="{7E0B6B13-886C-4981-A91A-2729EAE12C18}">
      <dgm:prSet phldrT="[Текст]"/>
      <dgm:spPr/>
      <dgm:t>
        <a:bodyPr/>
        <a:lstStyle/>
        <a:p>
          <a:r>
            <a:rPr lang="ru-RU" b="1" dirty="0">
              <a:effectLst>
                <a:outerShdw blurRad="38100" dist="38100" dir="2700000" algn="tl">
                  <a:srgbClr val="000000">
                    <a:alpha val="43137"/>
                  </a:srgbClr>
                </a:outerShdw>
              </a:effectLst>
            </a:rPr>
            <a:t>Технологические</a:t>
          </a:r>
        </a:p>
      </dgm:t>
    </dgm:pt>
    <dgm:pt modelId="{2DB545B4-33DD-42C6-8A69-8614D774744D}" type="parTrans" cxnId="{4E31FB86-B42C-4152-A6F3-182AE78BA0C6}">
      <dgm:prSet/>
      <dgm:spPr/>
      <dgm:t>
        <a:bodyPr/>
        <a:lstStyle/>
        <a:p>
          <a:endParaRPr lang="ru-RU" b="1">
            <a:effectLst>
              <a:outerShdw blurRad="38100" dist="38100" dir="2700000" algn="tl">
                <a:srgbClr val="000000">
                  <a:alpha val="43137"/>
                </a:srgbClr>
              </a:outerShdw>
            </a:effectLst>
          </a:endParaRPr>
        </a:p>
      </dgm:t>
    </dgm:pt>
    <dgm:pt modelId="{41753A44-C246-4875-A287-FEFD509930A3}" type="sibTrans" cxnId="{4E31FB86-B42C-4152-A6F3-182AE78BA0C6}">
      <dgm:prSet/>
      <dgm:spPr/>
      <dgm:t>
        <a:bodyPr/>
        <a:lstStyle/>
        <a:p>
          <a:endParaRPr lang="ru-RU" b="1">
            <a:effectLst>
              <a:outerShdw blurRad="38100" dist="38100" dir="2700000" algn="tl">
                <a:srgbClr val="000000">
                  <a:alpha val="43137"/>
                </a:srgbClr>
              </a:outerShdw>
            </a:effectLst>
          </a:endParaRPr>
        </a:p>
      </dgm:t>
    </dgm:pt>
    <dgm:pt modelId="{6F34EA37-4F7D-434C-A65A-34714BEFDF21}">
      <dgm:prSet phldrT="[Текст]"/>
      <dgm:spPr/>
      <dgm:t>
        <a:bodyPr/>
        <a:lstStyle/>
        <a:p>
          <a:r>
            <a:rPr lang="ru-RU" b="1" dirty="0">
              <a:effectLst>
                <a:outerShdw blurRad="38100" dist="38100" dir="2700000" algn="tl">
                  <a:srgbClr val="000000">
                    <a:alpha val="43137"/>
                  </a:srgbClr>
                </a:outerShdw>
              </a:effectLst>
            </a:rPr>
            <a:t>Физические</a:t>
          </a:r>
        </a:p>
      </dgm:t>
    </dgm:pt>
    <dgm:pt modelId="{646D4C63-2BB6-4CA4-B2D6-89AABBEFB9F0}" type="parTrans" cxnId="{6D7DB156-A6DB-489E-8C48-08900E0B1ADA}">
      <dgm:prSet/>
      <dgm:spPr/>
      <dgm:t>
        <a:bodyPr/>
        <a:lstStyle/>
        <a:p>
          <a:endParaRPr lang="ru-RU" b="1">
            <a:effectLst>
              <a:outerShdw blurRad="38100" dist="38100" dir="2700000" algn="tl">
                <a:srgbClr val="000000">
                  <a:alpha val="43137"/>
                </a:srgbClr>
              </a:outerShdw>
            </a:effectLst>
          </a:endParaRPr>
        </a:p>
      </dgm:t>
    </dgm:pt>
    <dgm:pt modelId="{C871E5D4-9697-4F96-8253-F6968F239084}" type="sibTrans" cxnId="{6D7DB156-A6DB-489E-8C48-08900E0B1ADA}">
      <dgm:prSet/>
      <dgm:spPr/>
      <dgm:t>
        <a:bodyPr/>
        <a:lstStyle/>
        <a:p>
          <a:endParaRPr lang="ru-RU" b="1">
            <a:effectLst>
              <a:outerShdw blurRad="38100" dist="38100" dir="2700000" algn="tl">
                <a:srgbClr val="000000">
                  <a:alpha val="43137"/>
                </a:srgbClr>
              </a:outerShdw>
            </a:effectLst>
          </a:endParaRPr>
        </a:p>
      </dgm:t>
    </dgm:pt>
    <dgm:pt modelId="{F01A8B2C-A09F-4C2F-980F-6DA6EFDD39D5}">
      <dgm:prSet phldrT="[Текст]"/>
      <dgm:spPr/>
      <dgm:t>
        <a:bodyPr/>
        <a:lstStyle/>
        <a:p>
          <a:r>
            <a:rPr lang="ru-RU" b="1" dirty="0">
              <a:effectLst>
                <a:outerShdw blurRad="38100" dist="38100" dir="2700000" algn="tl">
                  <a:srgbClr val="000000">
                    <a:alpha val="43137"/>
                  </a:srgbClr>
                </a:outerShdw>
              </a:effectLst>
            </a:rPr>
            <a:t>Человек</a:t>
          </a:r>
        </a:p>
      </dgm:t>
    </dgm:pt>
    <dgm:pt modelId="{45B1C140-F52F-4E52-A659-21AE1B053F01}" type="parTrans" cxnId="{EE568156-3F84-42AF-9CBA-2D981D63F7C3}">
      <dgm:prSet/>
      <dgm:spPr/>
      <dgm:t>
        <a:bodyPr/>
        <a:lstStyle/>
        <a:p>
          <a:endParaRPr lang="ru-RU" b="1">
            <a:effectLst>
              <a:outerShdw blurRad="38100" dist="38100" dir="2700000" algn="tl">
                <a:srgbClr val="000000">
                  <a:alpha val="43137"/>
                </a:srgbClr>
              </a:outerShdw>
            </a:effectLst>
          </a:endParaRPr>
        </a:p>
      </dgm:t>
    </dgm:pt>
    <dgm:pt modelId="{32CAB704-27BB-49B9-B17B-533B7BF42CE9}" type="sibTrans" cxnId="{EE568156-3F84-42AF-9CBA-2D981D63F7C3}">
      <dgm:prSet/>
      <dgm:spPr/>
      <dgm:t>
        <a:bodyPr/>
        <a:lstStyle/>
        <a:p>
          <a:endParaRPr lang="ru-RU" b="1">
            <a:effectLst>
              <a:outerShdw blurRad="38100" dist="38100" dir="2700000" algn="tl">
                <a:srgbClr val="000000">
                  <a:alpha val="43137"/>
                </a:srgbClr>
              </a:outerShdw>
            </a:effectLst>
          </a:endParaRPr>
        </a:p>
      </dgm:t>
    </dgm:pt>
    <dgm:pt modelId="{77A7A128-058D-4D6C-B6BF-4FFD2402225F}">
      <dgm:prSet phldrT="[Текст]"/>
      <dgm:spPr/>
      <dgm:t>
        <a:bodyPr/>
        <a:lstStyle/>
        <a:p>
          <a:r>
            <a:rPr lang="ru-RU" b="1" dirty="0">
              <a:effectLst>
                <a:outerShdw blurRad="38100" dist="38100" dir="2700000" algn="tl">
                  <a:srgbClr val="000000">
                    <a:alpha val="43137"/>
                  </a:srgbClr>
                </a:outerShdw>
              </a:effectLst>
            </a:rPr>
            <a:t>Форс-мажорные обстоятельства</a:t>
          </a:r>
        </a:p>
      </dgm:t>
    </dgm:pt>
    <dgm:pt modelId="{012276FD-8195-464D-9C5E-224C9BCE2357}" type="parTrans" cxnId="{230DBA17-DA39-47B3-A0CA-C56F3BEFB1CA}">
      <dgm:prSet/>
      <dgm:spPr/>
      <dgm:t>
        <a:bodyPr/>
        <a:lstStyle/>
        <a:p>
          <a:endParaRPr lang="ru-RU" b="1">
            <a:effectLst>
              <a:outerShdw blurRad="38100" dist="38100" dir="2700000" algn="tl">
                <a:srgbClr val="000000">
                  <a:alpha val="43137"/>
                </a:srgbClr>
              </a:outerShdw>
            </a:effectLst>
          </a:endParaRPr>
        </a:p>
      </dgm:t>
    </dgm:pt>
    <dgm:pt modelId="{03DF0B06-D303-4525-877B-3840D60290CD}" type="sibTrans" cxnId="{230DBA17-DA39-47B3-A0CA-C56F3BEFB1CA}">
      <dgm:prSet/>
      <dgm:spPr/>
      <dgm:t>
        <a:bodyPr/>
        <a:lstStyle/>
        <a:p>
          <a:endParaRPr lang="ru-RU" b="1">
            <a:effectLst>
              <a:outerShdw blurRad="38100" dist="38100" dir="2700000" algn="tl">
                <a:srgbClr val="000000">
                  <a:alpha val="43137"/>
                </a:srgbClr>
              </a:outerShdw>
            </a:effectLst>
          </a:endParaRPr>
        </a:p>
      </dgm:t>
    </dgm:pt>
    <dgm:pt modelId="{4EE6FDB0-D7D0-46AB-BC82-780B867505E8}">
      <dgm:prSet phldrT="[Текст]"/>
      <dgm:spPr/>
      <dgm:t>
        <a:bodyPr/>
        <a:lstStyle/>
        <a:p>
          <a:r>
            <a:rPr lang="ru-RU" b="1" dirty="0">
              <a:effectLst>
                <a:outerShdw blurRad="38100" dist="38100" dir="2700000" algn="tl">
                  <a:srgbClr val="000000">
                    <a:alpha val="43137"/>
                  </a:srgbClr>
                </a:outerShdw>
              </a:effectLst>
            </a:rPr>
            <a:t>Отказ оборудования и внутренних систем жизнеобеспечения</a:t>
          </a:r>
        </a:p>
      </dgm:t>
    </dgm:pt>
    <dgm:pt modelId="{9C7CCF02-3C02-49C9-8EB7-5BF4B7EACA91}" type="parTrans" cxnId="{6AE3A661-ED7E-4F39-A261-058DA05C5D02}">
      <dgm:prSet/>
      <dgm:spPr/>
      <dgm:t>
        <a:bodyPr/>
        <a:lstStyle/>
        <a:p>
          <a:endParaRPr lang="ru-RU" b="1">
            <a:effectLst>
              <a:outerShdw blurRad="38100" dist="38100" dir="2700000" algn="tl">
                <a:srgbClr val="000000">
                  <a:alpha val="43137"/>
                </a:srgbClr>
              </a:outerShdw>
            </a:effectLst>
          </a:endParaRPr>
        </a:p>
      </dgm:t>
    </dgm:pt>
    <dgm:pt modelId="{8E8F0DD9-7205-4661-A971-7E593487E5F4}" type="sibTrans" cxnId="{6AE3A661-ED7E-4F39-A261-058DA05C5D02}">
      <dgm:prSet/>
      <dgm:spPr/>
      <dgm:t>
        <a:bodyPr/>
        <a:lstStyle/>
        <a:p>
          <a:endParaRPr lang="ru-RU" b="1">
            <a:effectLst>
              <a:outerShdw blurRad="38100" dist="38100" dir="2700000" algn="tl">
                <a:srgbClr val="000000">
                  <a:alpha val="43137"/>
                </a:srgbClr>
              </a:outerShdw>
            </a:effectLst>
          </a:endParaRPr>
        </a:p>
      </dgm:t>
    </dgm:pt>
    <dgm:pt modelId="{4715FF4C-6B76-4DF0-8025-11D71A0882F4}">
      <dgm:prSet phldrT="[Текст]"/>
      <dgm:spPr/>
      <dgm:t>
        <a:bodyPr/>
        <a:lstStyle/>
        <a:p>
          <a:r>
            <a:rPr lang="ru-RU" b="1" dirty="0">
              <a:effectLst>
                <a:outerShdw blurRad="38100" dist="38100" dir="2700000" algn="tl">
                  <a:srgbClr val="000000">
                    <a:alpha val="43137"/>
                  </a:srgbClr>
                </a:outerShdw>
              </a:effectLst>
            </a:rPr>
            <a:t>Программные (логические)</a:t>
          </a:r>
        </a:p>
      </dgm:t>
    </dgm:pt>
    <dgm:pt modelId="{35AC2CF9-76BC-4250-BFE4-7A1453030F8D}" type="parTrans" cxnId="{E64C4992-0043-4F4B-9FFF-BE89F8B2E841}">
      <dgm:prSet/>
      <dgm:spPr/>
      <dgm:t>
        <a:bodyPr/>
        <a:lstStyle/>
        <a:p>
          <a:endParaRPr lang="ru-RU" b="1">
            <a:effectLst>
              <a:outerShdw blurRad="38100" dist="38100" dir="2700000" algn="tl">
                <a:srgbClr val="000000">
                  <a:alpha val="43137"/>
                </a:srgbClr>
              </a:outerShdw>
            </a:effectLst>
          </a:endParaRPr>
        </a:p>
      </dgm:t>
    </dgm:pt>
    <dgm:pt modelId="{7C6ADC01-804C-4009-9666-BD50D1BD069C}" type="sibTrans" cxnId="{E64C4992-0043-4F4B-9FFF-BE89F8B2E841}">
      <dgm:prSet/>
      <dgm:spPr/>
      <dgm:t>
        <a:bodyPr/>
        <a:lstStyle/>
        <a:p>
          <a:endParaRPr lang="ru-RU" b="1">
            <a:effectLst>
              <a:outerShdw blurRad="38100" dist="38100" dir="2700000" algn="tl">
                <a:srgbClr val="000000">
                  <a:alpha val="43137"/>
                </a:srgbClr>
              </a:outerShdw>
            </a:effectLst>
          </a:endParaRPr>
        </a:p>
      </dgm:t>
    </dgm:pt>
    <dgm:pt modelId="{9C61E283-110D-42ED-A662-DCEDF6BD0E3E}">
      <dgm:prSet phldrT="[Текст]"/>
      <dgm:spPr/>
      <dgm:t>
        <a:bodyPr/>
        <a:lstStyle/>
        <a:p>
          <a:r>
            <a:rPr lang="ru-RU" b="1" dirty="0">
              <a:effectLst>
                <a:outerShdw blurRad="38100" dist="38100" dir="2700000" algn="tl">
                  <a:srgbClr val="000000">
                    <a:alpha val="43137"/>
                  </a:srgbClr>
                </a:outerShdw>
              </a:effectLst>
            </a:rPr>
            <a:t>Локальный нарушитель</a:t>
          </a:r>
        </a:p>
      </dgm:t>
    </dgm:pt>
    <dgm:pt modelId="{C0314A17-623F-48B4-BFCD-97D8C2F41543}" type="parTrans" cxnId="{3DAA71AC-9FAC-4D1F-B481-DC7112BE8D7D}">
      <dgm:prSet/>
      <dgm:spPr/>
      <dgm:t>
        <a:bodyPr/>
        <a:lstStyle/>
        <a:p>
          <a:endParaRPr lang="ru-RU" b="1">
            <a:effectLst>
              <a:outerShdw blurRad="38100" dist="38100" dir="2700000" algn="tl">
                <a:srgbClr val="000000">
                  <a:alpha val="43137"/>
                </a:srgbClr>
              </a:outerShdw>
            </a:effectLst>
          </a:endParaRPr>
        </a:p>
      </dgm:t>
    </dgm:pt>
    <dgm:pt modelId="{F98A26B3-BA1D-4D97-BD9A-0D31988D12AE}" type="sibTrans" cxnId="{3DAA71AC-9FAC-4D1F-B481-DC7112BE8D7D}">
      <dgm:prSet/>
      <dgm:spPr/>
      <dgm:t>
        <a:bodyPr/>
        <a:lstStyle/>
        <a:p>
          <a:endParaRPr lang="ru-RU" b="1">
            <a:effectLst>
              <a:outerShdw blurRad="38100" dist="38100" dir="2700000" algn="tl">
                <a:srgbClr val="000000">
                  <a:alpha val="43137"/>
                </a:srgbClr>
              </a:outerShdw>
            </a:effectLst>
          </a:endParaRPr>
        </a:p>
      </dgm:t>
    </dgm:pt>
    <dgm:pt modelId="{708952FD-8CE4-4575-B383-172CF2EA952C}">
      <dgm:prSet phldrT="[Текст]"/>
      <dgm:spPr/>
      <dgm:t>
        <a:bodyPr/>
        <a:lstStyle/>
        <a:p>
          <a:r>
            <a:rPr lang="ru-RU" b="1" dirty="0">
              <a:effectLst>
                <a:outerShdw blurRad="38100" dist="38100" dir="2700000" algn="tl">
                  <a:srgbClr val="000000">
                    <a:alpha val="43137"/>
                  </a:srgbClr>
                </a:outerShdw>
              </a:effectLst>
            </a:rPr>
            <a:t>Удаленный нарушитель</a:t>
          </a:r>
        </a:p>
      </dgm:t>
    </dgm:pt>
    <dgm:pt modelId="{5D1D9D2D-065C-4AF9-AAED-2B0E993DD51C}" type="parTrans" cxnId="{62973CB7-6437-4404-9CAA-271A0F7BF159}">
      <dgm:prSet/>
      <dgm:spPr/>
      <dgm:t>
        <a:bodyPr/>
        <a:lstStyle/>
        <a:p>
          <a:endParaRPr lang="ru-RU" b="1">
            <a:effectLst>
              <a:outerShdw blurRad="38100" dist="38100" dir="2700000" algn="tl">
                <a:srgbClr val="000000">
                  <a:alpha val="43137"/>
                </a:srgbClr>
              </a:outerShdw>
            </a:effectLst>
          </a:endParaRPr>
        </a:p>
      </dgm:t>
    </dgm:pt>
    <dgm:pt modelId="{F3A0F10E-071C-4D84-B148-ACDA5B2C1815}" type="sibTrans" cxnId="{62973CB7-6437-4404-9CAA-271A0F7BF159}">
      <dgm:prSet/>
      <dgm:spPr/>
      <dgm:t>
        <a:bodyPr/>
        <a:lstStyle/>
        <a:p>
          <a:endParaRPr lang="ru-RU" b="1">
            <a:effectLst>
              <a:outerShdw blurRad="38100" dist="38100" dir="2700000" algn="tl">
                <a:srgbClr val="000000">
                  <a:alpha val="43137"/>
                </a:srgbClr>
              </a:outerShdw>
            </a:effectLst>
          </a:endParaRPr>
        </a:p>
      </dgm:t>
    </dgm:pt>
    <dgm:pt modelId="{D68CE126-8DE8-4F26-B050-6AB7408272F9}">
      <dgm:prSet phldrT="[Текст]"/>
      <dgm:spPr/>
      <dgm:t>
        <a:bodyPr/>
        <a:lstStyle/>
        <a:p>
          <a:r>
            <a:rPr lang="ru-RU" b="1" dirty="0">
              <a:effectLst>
                <a:outerShdw blurRad="38100" dist="38100" dir="2700000" algn="tl">
                  <a:srgbClr val="000000">
                    <a:alpha val="43137"/>
                  </a:srgbClr>
                </a:outerShdw>
              </a:effectLst>
            </a:rPr>
            <a:t>Организационные</a:t>
          </a:r>
        </a:p>
      </dgm:t>
    </dgm:pt>
    <dgm:pt modelId="{A1416CEA-A6FC-4163-AE98-3CE6A02347DB}" type="parTrans" cxnId="{D7494F2F-1DA1-402D-9950-5BFF24760E1F}">
      <dgm:prSet/>
      <dgm:spPr/>
      <dgm:t>
        <a:bodyPr/>
        <a:lstStyle/>
        <a:p>
          <a:endParaRPr lang="ru-RU"/>
        </a:p>
      </dgm:t>
    </dgm:pt>
    <dgm:pt modelId="{21569FE6-0B70-4ACF-B0D5-F2364B8BA63B}" type="sibTrans" cxnId="{D7494F2F-1DA1-402D-9950-5BFF24760E1F}">
      <dgm:prSet/>
      <dgm:spPr/>
      <dgm:t>
        <a:bodyPr/>
        <a:lstStyle/>
        <a:p>
          <a:endParaRPr lang="ru-RU"/>
        </a:p>
      </dgm:t>
    </dgm:pt>
    <dgm:pt modelId="{C127A1C8-CB42-4FE0-9CA3-6DE79ACEABE1}">
      <dgm:prSet phldrT="[Текст]"/>
      <dgm:spPr/>
      <dgm:t>
        <a:bodyPr/>
        <a:lstStyle/>
        <a:p>
          <a:r>
            <a:rPr lang="ru-RU" b="1" dirty="0">
              <a:effectLst>
                <a:outerShdw blurRad="38100" dist="38100" dir="2700000" algn="tl">
                  <a:srgbClr val="000000">
                    <a:alpha val="43137"/>
                  </a:srgbClr>
                </a:outerShdw>
              </a:effectLst>
            </a:rPr>
            <a:t>Воздействие на персонал</a:t>
          </a:r>
        </a:p>
      </dgm:t>
    </dgm:pt>
    <dgm:pt modelId="{7065111F-3877-492A-B923-058DC5DC11FC}" type="parTrans" cxnId="{104940D1-FD39-42A9-8707-FF0494FDBF4F}">
      <dgm:prSet/>
      <dgm:spPr/>
      <dgm:t>
        <a:bodyPr/>
        <a:lstStyle/>
        <a:p>
          <a:endParaRPr lang="ru-RU"/>
        </a:p>
      </dgm:t>
    </dgm:pt>
    <dgm:pt modelId="{421884F0-68D4-4B1F-9B95-6DD4B5B6215A}" type="sibTrans" cxnId="{104940D1-FD39-42A9-8707-FF0494FDBF4F}">
      <dgm:prSet/>
      <dgm:spPr/>
      <dgm:t>
        <a:bodyPr/>
        <a:lstStyle/>
        <a:p>
          <a:endParaRPr lang="ru-RU"/>
        </a:p>
      </dgm:t>
    </dgm:pt>
    <dgm:pt modelId="{9197B55D-01F4-4C4F-9446-368992DA11D2}">
      <dgm:prSet phldrT="[Текст]"/>
      <dgm:spPr/>
      <dgm:t>
        <a:bodyPr/>
        <a:lstStyle/>
        <a:p>
          <a:r>
            <a:rPr lang="ru-RU" b="1" dirty="0">
              <a:effectLst>
                <a:outerShdw blurRad="38100" dist="38100" dir="2700000" algn="tl">
                  <a:srgbClr val="000000">
                    <a:alpha val="43137"/>
                  </a:srgbClr>
                </a:outerShdw>
              </a:effectLst>
            </a:rPr>
            <a:t>Физическое воздействие на персонал</a:t>
          </a:r>
        </a:p>
      </dgm:t>
    </dgm:pt>
    <dgm:pt modelId="{084F7167-5EF5-4450-955D-759D32C6406D}" type="parTrans" cxnId="{982A25C8-4018-46D2-A70D-778DA98B1F8F}">
      <dgm:prSet/>
      <dgm:spPr/>
      <dgm:t>
        <a:bodyPr/>
        <a:lstStyle/>
        <a:p>
          <a:endParaRPr lang="ru-RU"/>
        </a:p>
      </dgm:t>
    </dgm:pt>
    <dgm:pt modelId="{9C770A65-14D5-4CB1-8457-6B2326C4DAAF}" type="sibTrans" cxnId="{982A25C8-4018-46D2-A70D-778DA98B1F8F}">
      <dgm:prSet/>
      <dgm:spPr/>
      <dgm:t>
        <a:bodyPr/>
        <a:lstStyle/>
        <a:p>
          <a:endParaRPr lang="ru-RU"/>
        </a:p>
      </dgm:t>
    </dgm:pt>
    <dgm:pt modelId="{43957A53-9079-40E8-B437-5CE161CB48F6}">
      <dgm:prSet phldrT="[Текст]"/>
      <dgm:spPr/>
      <dgm:t>
        <a:bodyPr/>
        <a:lstStyle/>
        <a:p>
          <a:r>
            <a:rPr lang="ru-RU" b="1" dirty="0">
              <a:effectLst>
                <a:outerShdw blurRad="38100" dist="38100" dir="2700000" algn="tl">
                  <a:srgbClr val="000000">
                    <a:alpha val="43137"/>
                  </a:srgbClr>
                </a:outerShdw>
              </a:effectLst>
            </a:rPr>
            <a:t>Психологическое воздействие на персонал</a:t>
          </a:r>
        </a:p>
      </dgm:t>
    </dgm:pt>
    <dgm:pt modelId="{041BBE15-6E96-4B9A-93EC-AC07084E7670}" type="parTrans" cxnId="{9A69D72A-4039-4099-BA8D-D1EA8E1A0832}">
      <dgm:prSet/>
      <dgm:spPr/>
      <dgm:t>
        <a:bodyPr/>
        <a:lstStyle/>
        <a:p>
          <a:endParaRPr lang="ru-RU"/>
        </a:p>
      </dgm:t>
    </dgm:pt>
    <dgm:pt modelId="{707754D4-A9B2-4584-B797-28E1DB72F723}" type="sibTrans" cxnId="{9A69D72A-4039-4099-BA8D-D1EA8E1A0832}">
      <dgm:prSet/>
      <dgm:spPr/>
      <dgm:t>
        <a:bodyPr/>
        <a:lstStyle/>
        <a:p>
          <a:endParaRPr lang="ru-RU"/>
        </a:p>
      </dgm:t>
    </dgm:pt>
    <dgm:pt modelId="{38FC65F2-9B3B-4AB1-AD67-D21B2314A824}">
      <dgm:prSet phldrT="[Текст]"/>
      <dgm:spPr/>
      <dgm:t>
        <a:bodyPr/>
        <a:lstStyle/>
        <a:p>
          <a:r>
            <a:rPr lang="ru-RU" b="1" dirty="0">
              <a:effectLst>
                <a:outerShdw blurRad="38100" dist="38100" dir="2700000" algn="tl">
                  <a:srgbClr val="000000">
                    <a:alpha val="43137"/>
                  </a:srgbClr>
                </a:outerShdw>
              </a:effectLst>
            </a:rPr>
            <a:t>Действия персонала</a:t>
          </a:r>
        </a:p>
      </dgm:t>
    </dgm:pt>
    <dgm:pt modelId="{369718E3-1554-40E7-8D66-8A7B7138ECE4}" type="parTrans" cxnId="{DFF8893F-C2B4-4183-B64D-74A8BDD3C2E5}">
      <dgm:prSet/>
      <dgm:spPr/>
      <dgm:t>
        <a:bodyPr/>
        <a:lstStyle/>
        <a:p>
          <a:endParaRPr lang="ru-RU"/>
        </a:p>
      </dgm:t>
    </dgm:pt>
    <dgm:pt modelId="{09BF8F0A-2F51-4E3C-930F-B81071D72E78}" type="sibTrans" cxnId="{DFF8893F-C2B4-4183-B64D-74A8BDD3C2E5}">
      <dgm:prSet/>
      <dgm:spPr/>
      <dgm:t>
        <a:bodyPr/>
        <a:lstStyle/>
        <a:p>
          <a:endParaRPr lang="ru-RU"/>
        </a:p>
      </dgm:t>
    </dgm:pt>
    <dgm:pt modelId="{53A0959A-14D8-4DE8-ACD3-2F33A5A9C8DE}">
      <dgm:prSet phldrT="[Текст]"/>
      <dgm:spPr/>
      <dgm:t>
        <a:bodyPr/>
        <a:lstStyle/>
        <a:p>
          <a:r>
            <a:rPr lang="ru-RU" b="1" dirty="0">
              <a:effectLst>
                <a:outerShdw blurRad="38100" dist="38100" dir="2700000" algn="tl">
                  <a:srgbClr val="000000">
                    <a:alpha val="43137"/>
                  </a:srgbClr>
                </a:outerShdw>
              </a:effectLst>
            </a:rPr>
            <a:t>Шпионаж</a:t>
          </a:r>
        </a:p>
      </dgm:t>
    </dgm:pt>
    <dgm:pt modelId="{CF26BEA9-C627-4ACA-9C32-607E3B1BC7FD}" type="parTrans" cxnId="{B8532785-1466-47BE-9C2A-C41376613F1E}">
      <dgm:prSet/>
      <dgm:spPr/>
      <dgm:t>
        <a:bodyPr/>
        <a:lstStyle/>
        <a:p>
          <a:endParaRPr lang="ru-RU"/>
        </a:p>
      </dgm:t>
    </dgm:pt>
    <dgm:pt modelId="{3BBC4B85-7F59-4DBE-88F6-75638B1BF9A2}" type="sibTrans" cxnId="{B8532785-1466-47BE-9C2A-C41376613F1E}">
      <dgm:prSet/>
      <dgm:spPr/>
      <dgm:t>
        <a:bodyPr/>
        <a:lstStyle/>
        <a:p>
          <a:endParaRPr lang="ru-RU"/>
        </a:p>
      </dgm:t>
    </dgm:pt>
    <dgm:pt modelId="{02E654FA-3956-432E-9FEE-B12F5788B156}">
      <dgm:prSet phldrT="[Текст]"/>
      <dgm:spPr/>
      <dgm:t>
        <a:bodyPr/>
        <a:lstStyle/>
        <a:p>
          <a:r>
            <a:rPr lang="ru-RU" b="1" dirty="0">
              <a:effectLst>
                <a:outerShdw blurRad="38100" dist="38100" dir="2700000" algn="tl">
                  <a:srgbClr val="000000">
                    <a:alpha val="43137"/>
                  </a:srgbClr>
                </a:outerShdw>
              </a:effectLst>
            </a:rPr>
            <a:t>Неумышленные действия</a:t>
          </a:r>
        </a:p>
      </dgm:t>
    </dgm:pt>
    <dgm:pt modelId="{037D3B34-4DAE-4A28-8F73-9C72C079CD13}" type="parTrans" cxnId="{88C003BE-0803-4F80-81E7-06D24655F9AC}">
      <dgm:prSet/>
      <dgm:spPr/>
      <dgm:t>
        <a:bodyPr/>
        <a:lstStyle/>
        <a:p>
          <a:endParaRPr lang="ru-RU"/>
        </a:p>
      </dgm:t>
    </dgm:pt>
    <dgm:pt modelId="{91F919B8-CF18-4ECD-B59F-346292B0BD8D}" type="sibTrans" cxnId="{88C003BE-0803-4F80-81E7-06D24655F9AC}">
      <dgm:prSet/>
      <dgm:spPr/>
      <dgm:t>
        <a:bodyPr/>
        <a:lstStyle/>
        <a:p>
          <a:endParaRPr lang="ru-RU"/>
        </a:p>
      </dgm:t>
    </dgm:pt>
    <dgm:pt modelId="{5E080EC3-F161-40DB-815C-C5E60FF1E4F3}">
      <dgm:prSet phldrT="[Текст]"/>
      <dgm:spPr/>
      <dgm:t>
        <a:bodyPr/>
        <a:lstStyle/>
        <a:p>
          <a:r>
            <a:rPr lang="ru-RU" b="1" dirty="0">
              <a:effectLst>
                <a:outerShdw blurRad="38100" dist="38100" dir="2700000" algn="tl">
                  <a:srgbClr val="000000">
                    <a:alpha val="43137"/>
                  </a:srgbClr>
                </a:outerShdw>
              </a:effectLst>
            </a:rPr>
            <a:t>Информационные угрозы</a:t>
          </a:r>
        </a:p>
      </dgm:t>
    </dgm:pt>
    <dgm:pt modelId="{F05F6389-6832-42A7-B696-2293E9F0979E}" type="parTrans" cxnId="{965AB3BD-B98B-420C-96C8-B391D7E04502}">
      <dgm:prSet/>
      <dgm:spPr/>
      <dgm:t>
        <a:bodyPr/>
        <a:lstStyle/>
        <a:p>
          <a:endParaRPr lang="ru-RU"/>
        </a:p>
      </dgm:t>
    </dgm:pt>
    <dgm:pt modelId="{8D8BBF45-2562-4671-88C4-2E4F8FCCBEF0}" type="sibTrans" cxnId="{965AB3BD-B98B-420C-96C8-B391D7E04502}">
      <dgm:prSet/>
      <dgm:spPr/>
      <dgm:t>
        <a:bodyPr/>
        <a:lstStyle/>
        <a:p>
          <a:endParaRPr lang="ru-RU"/>
        </a:p>
      </dgm:t>
    </dgm:pt>
    <dgm:pt modelId="{66CBF0F1-3766-42D8-B940-F5AF55645844}" type="pres">
      <dgm:prSet presAssocID="{16F716EC-AC76-4866-AAD8-A8F6ED36090E}" presName="hierChild1" presStyleCnt="0">
        <dgm:presLayoutVars>
          <dgm:orgChart val="1"/>
          <dgm:chPref val="1"/>
          <dgm:dir/>
          <dgm:animOne val="branch"/>
          <dgm:animLvl val="lvl"/>
          <dgm:resizeHandles/>
        </dgm:presLayoutVars>
      </dgm:prSet>
      <dgm:spPr/>
    </dgm:pt>
    <dgm:pt modelId="{8E0E7C3D-A244-4C70-B634-41367D1868C6}" type="pres">
      <dgm:prSet presAssocID="{5E080EC3-F161-40DB-815C-C5E60FF1E4F3}" presName="hierRoot1" presStyleCnt="0">
        <dgm:presLayoutVars>
          <dgm:hierBranch val="init"/>
        </dgm:presLayoutVars>
      </dgm:prSet>
      <dgm:spPr/>
    </dgm:pt>
    <dgm:pt modelId="{5140C2AE-BD44-4458-9B0A-2E35C6D2AFAB}" type="pres">
      <dgm:prSet presAssocID="{5E080EC3-F161-40DB-815C-C5E60FF1E4F3}" presName="rootComposite1" presStyleCnt="0"/>
      <dgm:spPr/>
    </dgm:pt>
    <dgm:pt modelId="{E151AC4C-0A6A-478F-85E6-AC20069BB27F}" type="pres">
      <dgm:prSet presAssocID="{5E080EC3-F161-40DB-815C-C5E60FF1E4F3}" presName="rootText1" presStyleLbl="node0" presStyleIdx="0" presStyleCnt="1">
        <dgm:presLayoutVars>
          <dgm:chPref val="3"/>
        </dgm:presLayoutVars>
      </dgm:prSet>
      <dgm:spPr/>
    </dgm:pt>
    <dgm:pt modelId="{CFDA5776-FABE-450D-B9C7-4C59E5F11AB7}" type="pres">
      <dgm:prSet presAssocID="{5E080EC3-F161-40DB-815C-C5E60FF1E4F3}" presName="rootConnector1" presStyleLbl="node1" presStyleIdx="0" presStyleCnt="0"/>
      <dgm:spPr/>
    </dgm:pt>
    <dgm:pt modelId="{D385CF02-B7BB-44B4-AB13-826B700FB020}" type="pres">
      <dgm:prSet presAssocID="{5E080EC3-F161-40DB-815C-C5E60FF1E4F3}" presName="hierChild2" presStyleCnt="0"/>
      <dgm:spPr/>
    </dgm:pt>
    <dgm:pt modelId="{87FF8A81-BD10-4457-8F4A-F3FCCC9AA33F}" type="pres">
      <dgm:prSet presAssocID="{2DB545B4-33DD-42C6-8A69-8614D774744D}" presName="Name64" presStyleLbl="parChTrans1D2" presStyleIdx="0" presStyleCnt="2"/>
      <dgm:spPr/>
    </dgm:pt>
    <dgm:pt modelId="{639050FD-4491-4C24-AFF1-982CCA34B4EF}" type="pres">
      <dgm:prSet presAssocID="{7E0B6B13-886C-4981-A91A-2729EAE12C18}" presName="hierRoot2" presStyleCnt="0">
        <dgm:presLayoutVars>
          <dgm:hierBranch val="init"/>
        </dgm:presLayoutVars>
      </dgm:prSet>
      <dgm:spPr/>
    </dgm:pt>
    <dgm:pt modelId="{C1C01C48-A55F-424E-87BE-A772EC866FBC}" type="pres">
      <dgm:prSet presAssocID="{7E0B6B13-886C-4981-A91A-2729EAE12C18}" presName="rootComposite" presStyleCnt="0"/>
      <dgm:spPr/>
    </dgm:pt>
    <dgm:pt modelId="{1A584453-F63D-44EB-AAD1-C682A163508A}" type="pres">
      <dgm:prSet presAssocID="{7E0B6B13-886C-4981-A91A-2729EAE12C18}" presName="rootText" presStyleLbl="node2" presStyleIdx="0" presStyleCnt="2">
        <dgm:presLayoutVars>
          <dgm:chPref val="3"/>
        </dgm:presLayoutVars>
      </dgm:prSet>
      <dgm:spPr/>
    </dgm:pt>
    <dgm:pt modelId="{22C2CC5A-7FEC-4DD3-8C21-E603AF4E5827}" type="pres">
      <dgm:prSet presAssocID="{7E0B6B13-886C-4981-A91A-2729EAE12C18}" presName="rootConnector" presStyleLbl="node2" presStyleIdx="0" presStyleCnt="2"/>
      <dgm:spPr/>
    </dgm:pt>
    <dgm:pt modelId="{E642010C-E7C2-4092-8B21-71A1A7786AB8}" type="pres">
      <dgm:prSet presAssocID="{7E0B6B13-886C-4981-A91A-2729EAE12C18}" presName="hierChild4" presStyleCnt="0"/>
      <dgm:spPr/>
    </dgm:pt>
    <dgm:pt modelId="{1C8322C4-B1EF-4182-B652-E8176A778013}" type="pres">
      <dgm:prSet presAssocID="{646D4C63-2BB6-4CA4-B2D6-89AABBEFB9F0}" presName="Name64" presStyleLbl="parChTrans1D3" presStyleIdx="0" presStyleCnt="4"/>
      <dgm:spPr/>
    </dgm:pt>
    <dgm:pt modelId="{625BF218-E318-4C1D-8A8E-EFCFD2F22A2D}" type="pres">
      <dgm:prSet presAssocID="{6F34EA37-4F7D-434C-A65A-34714BEFDF21}" presName="hierRoot2" presStyleCnt="0">
        <dgm:presLayoutVars>
          <dgm:hierBranch val="init"/>
        </dgm:presLayoutVars>
      </dgm:prSet>
      <dgm:spPr/>
    </dgm:pt>
    <dgm:pt modelId="{7955E76F-8214-4467-9178-27926E4D87D4}" type="pres">
      <dgm:prSet presAssocID="{6F34EA37-4F7D-434C-A65A-34714BEFDF21}" presName="rootComposite" presStyleCnt="0"/>
      <dgm:spPr/>
    </dgm:pt>
    <dgm:pt modelId="{C5ADEB69-BAC3-434F-8B54-8BC4B41613CD}" type="pres">
      <dgm:prSet presAssocID="{6F34EA37-4F7D-434C-A65A-34714BEFDF21}" presName="rootText" presStyleLbl="node3" presStyleIdx="0" presStyleCnt="4">
        <dgm:presLayoutVars>
          <dgm:chPref val="3"/>
        </dgm:presLayoutVars>
      </dgm:prSet>
      <dgm:spPr/>
    </dgm:pt>
    <dgm:pt modelId="{EB64E94B-691B-4D6F-BB2B-AFB5C1D40AB9}" type="pres">
      <dgm:prSet presAssocID="{6F34EA37-4F7D-434C-A65A-34714BEFDF21}" presName="rootConnector" presStyleLbl="node3" presStyleIdx="0" presStyleCnt="4"/>
      <dgm:spPr/>
    </dgm:pt>
    <dgm:pt modelId="{B2833C23-26D0-480B-BEC0-92739A3675BF}" type="pres">
      <dgm:prSet presAssocID="{6F34EA37-4F7D-434C-A65A-34714BEFDF21}" presName="hierChild4" presStyleCnt="0"/>
      <dgm:spPr/>
    </dgm:pt>
    <dgm:pt modelId="{9386626C-D41A-413D-A4AC-9BBE26321CC7}" type="pres">
      <dgm:prSet presAssocID="{45B1C140-F52F-4E52-A659-21AE1B053F01}" presName="Name64" presStyleLbl="parChTrans1D4" presStyleIdx="0" presStyleCnt="9"/>
      <dgm:spPr/>
    </dgm:pt>
    <dgm:pt modelId="{AF99B066-2220-4D42-9DAA-DF2E3ECA35FC}" type="pres">
      <dgm:prSet presAssocID="{F01A8B2C-A09F-4C2F-980F-6DA6EFDD39D5}" presName="hierRoot2" presStyleCnt="0">
        <dgm:presLayoutVars>
          <dgm:hierBranch val="init"/>
        </dgm:presLayoutVars>
      </dgm:prSet>
      <dgm:spPr/>
    </dgm:pt>
    <dgm:pt modelId="{46171FE5-BFCD-4A08-85BF-49111A7A112C}" type="pres">
      <dgm:prSet presAssocID="{F01A8B2C-A09F-4C2F-980F-6DA6EFDD39D5}" presName="rootComposite" presStyleCnt="0"/>
      <dgm:spPr/>
    </dgm:pt>
    <dgm:pt modelId="{83038521-F818-499E-97CE-560A6DA41E30}" type="pres">
      <dgm:prSet presAssocID="{F01A8B2C-A09F-4C2F-980F-6DA6EFDD39D5}" presName="rootText" presStyleLbl="node4" presStyleIdx="0" presStyleCnt="9" custScaleX="171353">
        <dgm:presLayoutVars>
          <dgm:chPref val="3"/>
        </dgm:presLayoutVars>
      </dgm:prSet>
      <dgm:spPr/>
    </dgm:pt>
    <dgm:pt modelId="{7D1CAFDC-CD63-4F38-9020-D9FD2CF687D4}" type="pres">
      <dgm:prSet presAssocID="{F01A8B2C-A09F-4C2F-980F-6DA6EFDD39D5}" presName="rootConnector" presStyleLbl="node4" presStyleIdx="0" presStyleCnt="9"/>
      <dgm:spPr/>
    </dgm:pt>
    <dgm:pt modelId="{773F2414-FC60-4721-BF14-2B4464DBF0B0}" type="pres">
      <dgm:prSet presAssocID="{F01A8B2C-A09F-4C2F-980F-6DA6EFDD39D5}" presName="hierChild4" presStyleCnt="0"/>
      <dgm:spPr/>
    </dgm:pt>
    <dgm:pt modelId="{E93DA7EB-EB11-461E-90E8-6428BC474428}" type="pres">
      <dgm:prSet presAssocID="{F01A8B2C-A09F-4C2F-980F-6DA6EFDD39D5}" presName="hierChild5" presStyleCnt="0"/>
      <dgm:spPr/>
    </dgm:pt>
    <dgm:pt modelId="{E9F9D111-355C-4BF6-A1E3-EC8B307685B5}" type="pres">
      <dgm:prSet presAssocID="{012276FD-8195-464D-9C5E-224C9BCE2357}" presName="Name64" presStyleLbl="parChTrans1D4" presStyleIdx="1" presStyleCnt="9"/>
      <dgm:spPr/>
    </dgm:pt>
    <dgm:pt modelId="{C54B33DA-CCAD-41FF-A2B8-32215C862EC4}" type="pres">
      <dgm:prSet presAssocID="{77A7A128-058D-4D6C-B6BF-4FFD2402225F}" presName="hierRoot2" presStyleCnt="0">
        <dgm:presLayoutVars>
          <dgm:hierBranch val="init"/>
        </dgm:presLayoutVars>
      </dgm:prSet>
      <dgm:spPr/>
    </dgm:pt>
    <dgm:pt modelId="{60DF3C15-0427-4C1D-B76D-28FA17F19F20}" type="pres">
      <dgm:prSet presAssocID="{77A7A128-058D-4D6C-B6BF-4FFD2402225F}" presName="rootComposite" presStyleCnt="0"/>
      <dgm:spPr/>
    </dgm:pt>
    <dgm:pt modelId="{5AA3A241-2427-4926-9C00-AF6D829C178B}" type="pres">
      <dgm:prSet presAssocID="{77A7A128-058D-4D6C-B6BF-4FFD2402225F}" presName="rootText" presStyleLbl="node4" presStyleIdx="1" presStyleCnt="9" custScaleX="171353">
        <dgm:presLayoutVars>
          <dgm:chPref val="3"/>
        </dgm:presLayoutVars>
      </dgm:prSet>
      <dgm:spPr/>
    </dgm:pt>
    <dgm:pt modelId="{07B49378-206E-4146-AC8C-11CD9F60DDF5}" type="pres">
      <dgm:prSet presAssocID="{77A7A128-058D-4D6C-B6BF-4FFD2402225F}" presName="rootConnector" presStyleLbl="node4" presStyleIdx="1" presStyleCnt="9"/>
      <dgm:spPr/>
    </dgm:pt>
    <dgm:pt modelId="{BD4C6558-1BD1-456D-86AF-4EF60BDD0AF4}" type="pres">
      <dgm:prSet presAssocID="{77A7A128-058D-4D6C-B6BF-4FFD2402225F}" presName="hierChild4" presStyleCnt="0"/>
      <dgm:spPr/>
    </dgm:pt>
    <dgm:pt modelId="{20E70F4B-C6DD-45AA-8558-3F3D91DDB56F}" type="pres">
      <dgm:prSet presAssocID="{77A7A128-058D-4D6C-B6BF-4FFD2402225F}" presName="hierChild5" presStyleCnt="0"/>
      <dgm:spPr/>
    </dgm:pt>
    <dgm:pt modelId="{6FCBEC5B-9198-44FA-843D-ACDB33337436}" type="pres">
      <dgm:prSet presAssocID="{9C7CCF02-3C02-49C9-8EB7-5BF4B7EACA91}" presName="Name64" presStyleLbl="parChTrans1D4" presStyleIdx="2" presStyleCnt="9"/>
      <dgm:spPr/>
    </dgm:pt>
    <dgm:pt modelId="{F859823C-8466-4BB0-A46C-268B0D8C85B1}" type="pres">
      <dgm:prSet presAssocID="{4EE6FDB0-D7D0-46AB-BC82-780B867505E8}" presName="hierRoot2" presStyleCnt="0">
        <dgm:presLayoutVars>
          <dgm:hierBranch val="init"/>
        </dgm:presLayoutVars>
      </dgm:prSet>
      <dgm:spPr/>
    </dgm:pt>
    <dgm:pt modelId="{2CCFF9CB-0214-43CF-A4F4-582567258320}" type="pres">
      <dgm:prSet presAssocID="{4EE6FDB0-D7D0-46AB-BC82-780B867505E8}" presName="rootComposite" presStyleCnt="0"/>
      <dgm:spPr/>
    </dgm:pt>
    <dgm:pt modelId="{2FAA1DE6-9C28-49D2-8763-78951DE0BEF0}" type="pres">
      <dgm:prSet presAssocID="{4EE6FDB0-D7D0-46AB-BC82-780B867505E8}" presName="rootText" presStyleLbl="node4" presStyleIdx="2" presStyleCnt="9" custScaleX="171353">
        <dgm:presLayoutVars>
          <dgm:chPref val="3"/>
        </dgm:presLayoutVars>
      </dgm:prSet>
      <dgm:spPr/>
    </dgm:pt>
    <dgm:pt modelId="{5347F505-1E05-4BD8-B435-C1842FD8B976}" type="pres">
      <dgm:prSet presAssocID="{4EE6FDB0-D7D0-46AB-BC82-780B867505E8}" presName="rootConnector" presStyleLbl="node4" presStyleIdx="2" presStyleCnt="9"/>
      <dgm:spPr/>
    </dgm:pt>
    <dgm:pt modelId="{5E72BE43-DF17-4E4B-9DDA-720EFDB4EB59}" type="pres">
      <dgm:prSet presAssocID="{4EE6FDB0-D7D0-46AB-BC82-780B867505E8}" presName="hierChild4" presStyleCnt="0"/>
      <dgm:spPr/>
    </dgm:pt>
    <dgm:pt modelId="{6340346A-7FE9-4EAA-B3DB-92E354F3F237}" type="pres">
      <dgm:prSet presAssocID="{4EE6FDB0-D7D0-46AB-BC82-780B867505E8}" presName="hierChild5" presStyleCnt="0"/>
      <dgm:spPr/>
    </dgm:pt>
    <dgm:pt modelId="{D8F5B5E0-9705-4C2D-B2A8-DB7DF97EFD93}" type="pres">
      <dgm:prSet presAssocID="{6F34EA37-4F7D-434C-A65A-34714BEFDF21}" presName="hierChild5" presStyleCnt="0"/>
      <dgm:spPr/>
    </dgm:pt>
    <dgm:pt modelId="{30BD511E-D2CD-4E80-882C-D4E6F051D023}" type="pres">
      <dgm:prSet presAssocID="{35AC2CF9-76BC-4250-BFE4-7A1453030F8D}" presName="Name64" presStyleLbl="parChTrans1D3" presStyleIdx="1" presStyleCnt="4"/>
      <dgm:spPr/>
    </dgm:pt>
    <dgm:pt modelId="{0893876D-B6F2-4904-9EED-DF643A39259B}" type="pres">
      <dgm:prSet presAssocID="{4715FF4C-6B76-4DF0-8025-11D71A0882F4}" presName="hierRoot2" presStyleCnt="0">
        <dgm:presLayoutVars>
          <dgm:hierBranch val="init"/>
        </dgm:presLayoutVars>
      </dgm:prSet>
      <dgm:spPr/>
    </dgm:pt>
    <dgm:pt modelId="{1FF69672-9304-4CE5-8606-88A5D7A6FF50}" type="pres">
      <dgm:prSet presAssocID="{4715FF4C-6B76-4DF0-8025-11D71A0882F4}" presName="rootComposite" presStyleCnt="0"/>
      <dgm:spPr/>
    </dgm:pt>
    <dgm:pt modelId="{F19F4754-4D2E-4C32-8A23-F2F32C83103F}" type="pres">
      <dgm:prSet presAssocID="{4715FF4C-6B76-4DF0-8025-11D71A0882F4}" presName="rootText" presStyleLbl="node3" presStyleIdx="1" presStyleCnt="4">
        <dgm:presLayoutVars>
          <dgm:chPref val="3"/>
        </dgm:presLayoutVars>
      </dgm:prSet>
      <dgm:spPr/>
    </dgm:pt>
    <dgm:pt modelId="{8C646880-5B38-462E-9771-4A13F02FBCA3}" type="pres">
      <dgm:prSet presAssocID="{4715FF4C-6B76-4DF0-8025-11D71A0882F4}" presName="rootConnector" presStyleLbl="node3" presStyleIdx="1" presStyleCnt="4"/>
      <dgm:spPr/>
    </dgm:pt>
    <dgm:pt modelId="{A37EF0AB-D314-431A-8EBE-C624B1411D6D}" type="pres">
      <dgm:prSet presAssocID="{4715FF4C-6B76-4DF0-8025-11D71A0882F4}" presName="hierChild4" presStyleCnt="0"/>
      <dgm:spPr/>
    </dgm:pt>
    <dgm:pt modelId="{7638AAF7-4730-4C1A-84F5-5108315C0750}" type="pres">
      <dgm:prSet presAssocID="{C0314A17-623F-48B4-BFCD-97D8C2F41543}" presName="Name64" presStyleLbl="parChTrans1D4" presStyleIdx="3" presStyleCnt="9"/>
      <dgm:spPr/>
    </dgm:pt>
    <dgm:pt modelId="{DBDEB1CC-AB4A-4ADF-8CDE-9FF85560731D}" type="pres">
      <dgm:prSet presAssocID="{9C61E283-110D-42ED-A662-DCEDF6BD0E3E}" presName="hierRoot2" presStyleCnt="0">
        <dgm:presLayoutVars>
          <dgm:hierBranch val="init"/>
        </dgm:presLayoutVars>
      </dgm:prSet>
      <dgm:spPr/>
    </dgm:pt>
    <dgm:pt modelId="{1D4F502A-DD4F-4153-BC2B-4A8749AB53C2}" type="pres">
      <dgm:prSet presAssocID="{9C61E283-110D-42ED-A662-DCEDF6BD0E3E}" presName="rootComposite" presStyleCnt="0"/>
      <dgm:spPr/>
    </dgm:pt>
    <dgm:pt modelId="{7B1C1C4F-B4FC-44A6-B78B-F66B5940003A}" type="pres">
      <dgm:prSet presAssocID="{9C61E283-110D-42ED-A662-DCEDF6BD0E3E}" presName="rootText" presStyleLbl="node4" presStyleIdx="3" presStyleCnt="9" custScaleX="171353">
        <dgm:presLayoutVars>
          <dgm:chPref val="3"/>
        </dgm:presLayoutVars>
      </dgm:prSet>
      <dgm:spPr/>
    </dgm:pt>
    <dgm:pt modelId="{70D7F53D-CA88-43C3-B1E0-6DC3F423B366}" type="pres">
      <dgm:prSet presAssocID="{9C61E283-110D-42ED-A662-DCEDF6BD0E3E}" presName="rootConnector" presStyleLbl="node4" presStyleIdx="3" presStyleCnt="9"/>
      <dgm:spPr/>
    </dgm:pt>
    <dgm:pt modelId="{EC40B07B-D8F8-4AB0-AEED-1863120011C5}" type="pres">
      <dgm:prSet presAssocID="{9C61E283-110D-42ED-A662-DCEDF6BD0E3E}" presName="hierChild4" presStyleCnt="0"/>
      <dgm:spPr/>
    </dgm:pt>
    <dgm:pt modelId="{B475D35F-24A7-4257-B27C-C32794BE10A3}" type="pres">
      <dgm:prSet presAssocID="{9C61E283-110D-42ED-A662-DCEDF6BD0E3E}" presName="hierChild5" presStyleCnt="0"/>
      <dgm:spPr/>
    </dgm:pt>
    <dgm:pt modelId="{24190DAB-032E-44B1-BA4A-C38E2E5B1ADD}" type="pres">
      <dgm:prSet presAssocID="{5D1D9D2D-065C-4AF9-AAED-2B0E993DD51C}" presName="Name64" presStyleLbl="parChTrans1D4" presStyleIdx="4" presStyleCnt="9"/>
      <dgm:spPr/>
    </dgm:pt>
    <dgm:pt modelId="{7F22CC03-C9EB-44E4-8DB7-0D2B8E520FC3}" type="pres">
      <dgm:prSet presAssocID="{708952FD-8CE4-4575-B383-172CF2EA952C}" presName="hierRoot2" presStyleCnt="0">
        <dgm:presLayoutVars>
          <dgm:hierBranch val="init"/>
        </dgm:presLayoutVars>
      </dgm:prSet>
      <dgm:spPr/>
    </dgm:pt>
    <dgm:pt modelId="{D2E89D57-5E2F-4707-B040-0088E075C812}" type="pres">
      <dgm:prSet presAssocID="{708952FD-8CE4-4575-B383-172CF2EA952C}" presName="rootComposite" presStyleCnt="0"/>
      <dgm:spPr/>
    </dgm:pt>
    <dgm:pt modelId="{D8D379DE-6AF9-42F3-A1D0-50D37ACEE995}" type="pres">
      <dgm:prSet presAssocID="{708952FD-8CE4-4575-B383-172CF2EA952C}" presName="rootText" presStyleLbl="node4" presStyleIdx="4" presStyleCnt="9" custScaleX="171353">
        <dgm:presLayoutVars>
          <dgm:chPref val="3"/>
        </dgm:presLayoutVars>
      </dgm:prSet>
      <dgm:spPr/>
    </dgm:pt>
    <dgm:pt modelId="{B6553D14-A0C4-4FA2-9E6A-527A20C4998C}" type="pres">
      <dgm:prSet presAssocID="{708952FD-8CE4-4575-B383-172CF2EA952C}" presName="rootConnector" presStyleLbl="node4" presStyleIdx="4" presStyleCnt="9"/>
      <dgm:spPr/>
    </dgm:pt>
    <dgm:pt modelId="{7D9CF15E-CD84-4EA0-A413-98274151D024}" type="pres">
      <dgm:prSet presAssocID="{708952FD-8CE4-4575-B383-172CF2EA952C}" presName="hierChild4" presStyleCnt="0"/>
      <dgm:spPr/>
    </dgm:pt>
    <dgm:pt modelId="{8DAFB79B-DF60-4434-B5F8-ABC1DA0DB5CA}" type="pres">
      <dgm:prSet presAssocID="{708952FD-8CE4-4575-B383-172CF2EA952C}" presName="hierChild5" presStyleCnt="0"/>
      <dgm:spPr/>
    </dgm:pt>
    <dgm:pt modelId="{CE3E765C-F18A-4229-8702-A8193BABB640}" type="pres">
      <dgm:prSet presAssocID="{4715FF4C-6B76-4DF0-8025-11D71A0882F4}" presName="hierChild5" presStyleCnt="0"/>
      <dgm:spPr/>
    </dgm:pt>
    <dgm:pt modelId="{A8146871-3450-449D-8E84-447671F89E25}" type="pres">
      <dgm:prSet presAssocID="{7E0B6B13-886C-4981-A91A-2729EAE12C18}" presName="hierChild5" presStyleCnt="0"/>
      <dgm:spPr/>
    </dgm:pt>
    <dgm:pt modelId="{1AFDA889-0B4A-47DF-B969-9BB3777CE798}" type="pres">
      <dgm:prSet presAssocID="{A1416CEA-A6FC-4163-AE98-3CE6A02347DB}" presName="Name64" presStyleLbl="parChTrans1D2" presStyleIdx="1" presStyleCnt="2"/>
      <dgm:spPr/>
    </dgm:pt>
    <dgm:pt modelId="{29D76888-4546-4BE9-8445-2C71CCF018EC}" type="pres">
      <dgm:prSet presAssocID="{D68CE126-8DE8-4F26-B050-6AB7408272F9}" presName="hierRoot2" presStyleCnt="0">
        <dgm:presLayoutVars>
          <dgm:hierBranch val="init"/>
        </dgm:presLayoutVars>
      </dgm:prSet>
      <dgm:spPr/>
    </dgm:pt>
    <dgm:pt modelId="{E8B87FC4-41EE-4039-B353-A45A65F5EE44}" type="pres">
      <dgm:prSet presAssocID="{D68CE126-8DE8-4F26-B050-6AB7408272F9}" presName="rootComposite" presStyleCnt="0"/>
      <dgm:spPr/>
    </dgm:pt>
    <dgm:pt modelId="{1365FB21-37A2-4851-96A2-B5BBE08A06C9}" type="pres">
      <dgm:prSet presAssocID="{D68CE126-8DE8-4F26-B050-6AB7408272F9}" presName="rootText" presStyleLbl="node2" presStyleIdx="1" presStyleCnt="2">
        <dgm:presLayoutVars>
          <dgm:chPref val="3"/>
        </dgm:presLayoutVars>
      </dgm:prSet>
      <dgm:spPr/>
    </dgm:pt>
    <dgm:pt modelId="{DC52778E-BDF2-488A-A633-4BD50078F0AE}" type="pres">
      <dgm:prSet presAssocID="{D68CE126-8DE8-4F26-B050-6AB7408272F9}" presName="rootConnector" presStyleLbl="node2" presStyleIdx="1" presStyleCnt="2"/>
      <dgm:spPr/>
    </dgm:pt>
    <dgm:pt modelId="{D2762021-1B38-4508-ABE9-5ECB2C98F386}" type="pres">
      <dgm:prSet presAssocID="{D68CE126-8DE8-4F26-B050-6AB7408272F9}" presName="hierChild4" presStyleCnt="0"/>
      <dgm:spPr/>
    </dgm:pt>
    <dgm:pt modelId="{1879A70E-88B2-49BD-B08C-C6E2D254182C}" type="pres">
      <dgm:prSet presAssocID="{7065111F-3877-492A-B923-058DC5DC11FC}" presName="Name64" presStyleLbl="parChTrans1D3" presStyleIdx="2" presStyleCnt="4"/>
      <dgm:spPr/>
    </dgm:pt>
    <dgm:pt modelId="{F88857F1-6C6B-4D51-BE88-173A84F77D2B}" type="pres">
      <dgm:prSet presAssocID="{C127A1C8-CB42-4FE0-9CA3-6DE79ACEABE1}" presName="hierRoot2" presStyleCnt="0">
        <dgm:presLayoutVars>
          <dgm:hierBranch val="init"/>
        </dgm:presLayoutVars>
      </dgm:prSet>
      <dgm:spPr/>
    </dgm:pt>
    <dgm:pt modelId="{FC46D891-D72A-408B-B714-F85D818AAE25}" type="pres">
      <dgm:prSet presAssocID="{C127A1C8-CB42-4FE0-9CA3-6DE79ACEABE1}" presName="rootComposite" presStyleCnt="0"/>
      <dgm:spPr/>
    </dgm:pt>
    <dgm:pt modelId="{8EF0E86D-4F6C-4034-B01A-FA280FD1DA8B}" type="pres">
      <dgm:prSet presAssocID="{C127A1C8-CB42-4FE0-9CA3-6DE79ACEABE1}" presName="rootText" presStyleLbl="node3" presStyleIdx="2" presStyleCnt="4">
        <dgm:presLayoutVars>
          <dgm:chPref val="3"/>
        </dgm:presLayoutVars>
      </dgm:prSet>
      <dgm:spPr/>
    </dgm:pt>
    <dgm:pt modelId="{CE01C481-1BCD-4FE0-99AB-EEF83456B600}" type="pres">
      <dgm:prSet presAssocID="{C127A1C8-CB42-4FE0-9CA3-6DE79ACEABE1}" presName="rootConnector" presStyleLbl="node3" presStyleIdx="2" presStyleCnt="4"/>
      <dgm:spPr/>
    </dgm:pt>
    <dgm:pt modelId="{0D07087C-6219-4CEB-A4F4-CF3703F01AFF}" type="pres">
      <dgm:prSet presAssocID="{C127A1C8-CB42-4FE0-9CA3-6DE79ACEABE1}" presName="hierChild4" presStyleCnt="0"/>
      <dgm:spPr/>
    </dgm:pt>
    <dgm:pt modelId="{338DD18C-D00C-4FD3-9CC4-59D64C4BF427}" type="pres">
      <dgm:prSet presAssocID="{084F7167-5EF5-4450-955D-759D32C6406D}" presName="Name64" presStyleLbl="parChTrans1D4" presStyleIdx="5" presStyleCnt="9"/>
      <dgm:spPr/>
    </dgm:pt>
    <dgm:pt modelId="{D9B6C403-F0BD-4951-A690-A9ECB622C20B}" type="pres">
      <dgm:prSet presAssocID="{9197B55D-01F4-4C4F-9446-368992DA11D2}" presName="hierRoot2" presStyleCnt="0">
        <dgm:presLayoutVars>
          <dgm:hierBranch val="init"/>
        </dgm:presLayoutVars>
      </dgm:prSet>
      <dgm:spPr/>
    </dgm:pt>
    <dgm:pt modelId="{98CF9ACC-66FA-4AF1-9E61-C3AD36F52BCF}" type="pres">
      <dgm:prSet presAssocID="{9197B55D-01F4-4C4F-9446-368992DA11D2}" presName="rootComposite" presStyleCnt="0"/>
      <dgm:spPr/>
    </dgm:pt>
    <dgm:pt modelId="{8A959891-8564-4AB7-A685-2BCED2587C68}" type="pres">
      <dgm:prSet presAssocID="{9197B55D-01F4-4C4F-9446-368992DA11D2}" presName="rootText" presStyleLbl="node4" presStyleIdx="5" presStyleCnt="9" custScaleX="171353">
        <dgm:presLayoutVars>
          <dgm:chPref val="3"/>
        </dgm:presLayoutVars>
      </dgm:prSet>
      <dgm:spPr/>
    </dgm:pt>
    <dgm:pt modelId="{57182BB2-5526-45EC-AEFC-0FCE1EFF05F6}" type="pres">
      <dgm:prSet presAssocID="{9197B55D-01F4-4C4F-9446-368992DA11D2}" presName="rootConnector" presStyleLbl="node4" presStyleIdx="5" presStyleCnt="9"/>
      <dgm:spPr/>
    </dgm:pt>
    <dgm:pt modelId="{3705FCC9-C774-41E8-8516-20987F2C40BD}" type="pres">
      <dgm:prSet presAssocID="{9197B55D-01F4-4C4F-9446-368992DA11D2}" presName="hierChild4" presStyleCnt="0"/>
      <dgm:spPr/>
    </dgm:pt>
    <dgm:pt modelId="{D166348D-651D-471F-AD2D-6B2B56296E0C}" type="pres">
      <dgm:prSet presAssocID="{9197B55D-01F4-4C4F-9446-368992DA11D2}" presName="hierChild5" presStyleCnt="0"/>
      <dgm:spPr/>
    </dgm:pt>
    <dgm:pt modelId="{86E9DE76-179D-41E0-938D-AC7E3139A8B1}" type="pres">
      <dgm:prSet presAssocID="{041BBE15-6E96-4B9A-93EC-AC07084E7670}" presName="Name64" presStyleLbl="parChTrans1D4" presStyleIdx="6" presStyleCnt="9"/>
      <dgm:spPr/>
    </dgm:pt>
    <dgm:pt modelId="{C832F34A-3A44-44FA-9A40-AE1F8E46BFF4}" type="pres">
      <dgm:prSet presAssocID="{43957A53-9079-40E8-B437-5CE161CB48F6}" presName="hierRoot2" presStyleCnt="0">
        <dgm:presLayoutVars>
          <dgm:hierBranch val="init"/>
        </dgm:presLayoutVars>
      </dgm:prSet>
      <dgm:spPr/>
    </dgm:pt>
    <dgm:pt modelId="{07C0EABD-1EF4-4840-AA78-7B085101F42E}" type="pres">
      <dgm:prSet presAssocID="{43957A53-9079-40E8-B437-5CE161CB48F6}" presName="rootComposite" presStyleCnt="0"/>
      <dgm:spPr/>
    </dgm:pt>
    <dgm:pt modelId="{A0E06270-7EB4-4F2F-8DEF-1E5BBF397DE3}" type="pres">
      <dgm:prSet presAssocID="{43957A53-9079-40E8-B437-5CE161CB48F6}" presName="rootText" presStyleLbl="node4" presStyleIdx="6" presStyleCnt="9" custScaleX="171353">
        <dgm:presLayoutVars>
          <dgm:chPref val="3"/>
        </dgm:presLayoutVars>
      </dgm:prSet>
      <dgm:spPr/>
    </dgm:pt>
    <dgm:pt modelId="{F65BD324-D614-42CF-9367-5E5DAA774729}" type="pres">
      <dgm:prSet presAssocID="{43957A53-9079-40E8-B437-5CE161CB48F6}" presName="rootConnector" presStyleLbl="node4" presStyleIdx="6" presStyleCnt="9"/>
      <dgm:spPr/>
    </dgm:pt>
    <dgm:pt modelId="{346C4331-DE35-4911-B93E-BB52DA9C903B}" type="pres">
      <dgm:prSet presAssocID="{43957A53-9079-40E8-B437-5CE161CB48F6}" presName="hierChild4" presStyleCnt="0"/>
      <dgm:spPr/>
    </dgm:pt>
    <dgm:pt modelId="{DBE168F6-AD59-47EE-AD20-47C908601B7E}" type="pres">
      <dgm:prSet presAssocID="{43957A53-9079-40E8-B437-5CE161CB48F6}" presName="hierChild5" presStyleCnt="0"/>
      <dgm:spPr/>
    </dgm:pt>
    <dgm:pt modelId="{FFFCA834-4C15-4DCC-A6A4-88B8F3E75FB6}" type="pres">
      <dgm:prSet presAssocID="{C127A1C8-CB42-4FE0-9CA3-6DE79ACEABE1}" presName="hierChild5" presStyleCnt="0"/>
      <dgm:spPr/>
    </dgm:pt>
    <dgm:pt modelId="{0072B2D1-CA68-4CD0-8CE5-0982FBB97EBB}" type="pres">
      <dgm:prSet presAssocID="{369718E3-1554-40E7-8D66-8A7B7138ECE4}" presName="Name64" presStyleLbl="parChTrans1D3" presStyleIdx="3" presStyleCnt="4"/>
      <dgm:spPr/>
    </dgm:pt>
    <dgm:pt modelId="{5626E526-6E51-41C9-9F5A-C90BB026D874}" type="pres">
      <dgm:prSet presAssocID="{38FC65F2-9B3B-4AB1-AD67-D21B2314A824}" presName="hierRoot2" presStyleCnt="0">
        <dgm:presLayoutVars>
          <dgm:hierBranch val="init"/>
        </dgm:presLayoutVars>
      </dgm:prSet>
      <dgm:spPr/>
    </dgm:pt>
    <dgm:pt modelId="{4DE09260-8F55-4F58-AF0F-D39428340E71}" type="pres">
      <dgm:prSet presAssocID="{38FC65F2-9B3B-4AB1-AD67-D21B2314A824}" presName="rootComposite" presStyleCnt="0"/>
      <dgm:spPr/>
    </dgm:pt>
    <dgm:pt modelId="{1F077326-4700-42E0-A52E-1EB417B58542}" type="pres">
      <dgm:prSet presAssocID="{38FC65F2-9B3B-4AB1-AD67-D21B2314A824}" presName="rootText" presStyleLbl="node3" presStyleIdx="3" presStyleCnt="4">
        <dgm:presLayoutVars>
          <dgm:chPref val="3"/>
        </dgm:presLayoutVars>
      </dgm:prSet>
      <dgm:spPr/>
    </dgm:pt>
    <dgm:pt modelId="{AE513A0C-938D-425D-BBA0-0ABBE4FEFBB1}" type="pres">
      <dgm:prSet presAssocID="{38FC65F2-9B3B-4AB1-AD67-D21B2314A824}" presName="rootConnector" presStyleLbl="node3" presStyleIdx="3" presStyleCnt="4"/>
      <dgm:spPr/>
    </dgm:pt>
    <dgm:pt modelId="{BC0FE6AB-6268-4311-ACA4-6FABC7704364}" type="pres">
      <dgm:prSet presAssocID="{38FC65F2-9B3B-4AB1-AD67-D21B2314A824}" presName="hierChild4" presStyleCnt="0"/>
      <dgm:spPr/>
    </dgm:pt>
    <dgm:pt modelId="{6DFC418C-E30F-44A3-80D8-404982A52D3C}" type="pres">
      <dgm:prSet presAssocID="{CF26BEA9-C627-4ACA-9C32-607E3B1BC7FD}" presName="Name64" presStyleLbl="parChTrans1D4" presStyleIdx="7" presStyleCnt="9"/>
      <dgm:spPr/>
    </dgm:pt>
    <dgm:pt modelId="{4CA50641-DEF9-47F0-BD25-D250D2FA67BF}" type="pres">
      <dgm:prSet presAssocID="{53A0959A-14D8-4DE8-ACD3-2F33A5A9C8DE}" presName="hierRoot2" presStyleCnt="0">
        <dgm:presLayoutVars>
          <dgm:hierBranch val="init"/>
        </dgm:presLayoutVars>
      </dgm:prSet>
      <dgm:spPr/>
    </dgm:pt>
    <dgm:pt modelId="{B56E3BED-741E-479C-BDF7-F4B8E35703B1}" type="pres">
      <dgm:prSet presAssocID="{53A0959A-14D8-4DE8-ACD3-2F33A5A9C8DE}" presName="rootComposite" presStyleCnt="0"/>
      <dgm:spPr/>
    </dgm:pt>
    <dgm:pt modelId="{1E95FDFC-1BDE-4493-B3FF-A362BE5CCF1F}" type="pres">
      <dgm:prSet presAssocID="{53A0959A-14D8-4DE8-ACD3-2F33A5A9C8DE}" presName="rootText" presStyleLbl="node4" presStyleIdx="7" presStyleCnt="9" custScaleX="171353">
        <dgm:presLayoutVars>
          <dgm:chPref val="3"/>
        </dgm:presLayoutVars>
      </dgm:prSet>
      <dgm:spPr/>
    </dgm:pt>
    <dgm:pt modelId="{EC22D45A-A0B6-42ED-91BF-9AF0EC0AA8C0}" type="pres">
      <dgm:prSet presAssocID="{53A0959A-14D8-4DE8-ACD3-2F33A5A9C8DE}" presName="rootConnector" presStyleLbl="node4" presStyleIdx="7" presStyleCnt="9"/>
      <dgm:spPr/>
    </dgm:pt>
    <dgm:pt modelId="{381564B3-1367-4D76-A30D-AF0E507DA3F5}" type="pres">
      <dgm:prSet presAssocID="{53A0959A-14D8-4DE8-ACD3-2F33A5A9C8DE}" presName="hierChild4" presStyleCnt="0"/>
      <dgm:spPr/>
    </dgm:pt>
    <dgm:pt modelId="{70E0754E-D0C0-479D-913C-84FCD1CA7BB9}" type="pres">
      <dgm:prSet presAssocID="{53A0959A-14D8-4DE8-ACD3-2F33A5A9C8DE}" presName="hierChild5" presStyleCnt="0"/>
      <dgm:spPr/>
    </dgm:pt>
    <dgm:pt modelId="{C798567E-A1F1-4490-AFA2-4DF5A017B047}" type="pres">
      <dgm:prSet presAssocID="{037D3B34-4DAE-4A28-8F73-9C72C079CD13}" presName="Name64" presStyleLbl="parChTrans1D4" presStyleIdx="8" presStyleCnt="9"/>
      <dgm:spPr/>
    </dgm:pt>
    <dgm:pt modelId="{6550BB1C-E97E-40DD-A3A5-A99C860B9557}" type="pres">
      <dgm:prSet presAssocID="{02E654FA-3956-432E-9FEE-B12F5788B156}" presName="hierRoot2" presStyleCnt="0">
        <dgm:presLayoutVars>
          <dgm:hierBranch val="init"/>
        </dgm:presLayoutVars>
      </dgm:prSet>
      <dgm:spPr/>
    </dgm:pt>
    <dgm:pt modelId="{75497885-A01A-4040-BAE6-5FFA4039A89F}" type="pres">
      <dgm:prSet presAssocID="{02E654FA-3956-432E-9FEE-B12F5788B156}" presName="rootComposite" presStyleCnt="0"/>
      <dgm:spPr/>
    </dgm:pt>
    <dgm:pt modelId="{D94D8499-6B87-4F0B-8B80-A25EBA43C4E7}" type="pres">
      <dgm:prSet presAssocID="{02E654FA-3956-432E-9FEE-B12F5788B156}" presName="rootText" presStyleLbl="node4" presStyleIdx="8" presStyleCnt="9" custScaleX="171353">
        <dgm:presLayoutVars>
          <dgm:chPref val="3"/>
        </dgm:presLayoutVars>
      </dgm:prSet>
      <dgm:spPr/>
    </dgm:pt>
    <dgm:pt modelId="{EFFA133A-06D9-4F69-A309-291054A0978E}" type="pres">
      <dgm:prSet presAssocID="{02E654FA-3956-432E-9FEE-B12F5788B156}" presName="rootConnector" presStyleLbl="node4" presStyleIdx="8" presStyleCnt="9"/>
      <dgm:spPr/>
    </dgm:pt>
    <dgm:pt modelId="{638DB2E2-84F8-4FFD-994F-D2172CE3AAE7}" type="pres">
      <dgm:prSet presAssocID="{02E654FA-3956-432E-9FEE-B12F5788B156}" presName="hierChild4" presStyleCnt="0"/>
      <dgm:spPr/>
    </dgm:pt>
    <dgm:pt modelId="{24624043-4E61-404E-899D-FBE49DB87049}" type="pres">
      <dgm:prSet presAssocID="{02E654FA-3956-432E-9FEE-B12F5788B156}" presName="hierChild5" presStyleCnt="0"/>
      <dgm:spPr/>
    </dgm:pt>
    <dgm:pt modelId="{55504935-7B66-4906-B242-30B786F72BF4}" type="pres">
      <dgm:prSet presAssocID="{38FC65F2-9B3B-4AB1-AD67-D21B2314A824}" presName="hierChild5" presStyleCnt="0"/>
      <dgm:spPr/>
    </dgm:pt>
    <dgm:pt modelId="{AC949E4F-AFFD-4C1B-B531-ECB640C960EB}" type="pres">
      <dgm:prSet presAssocID="{D68CE126-8DE8-4F26-B050-6AB7408272F9}" presName="hierChild5" presStyleCnt="0"/>
      <dgm:spPr/>
    </dgm:pt>
    <dgm:pt modelId="{9FF50A97-AF20-49D4-8DA9-DC6445B2A835}" type="pres">
      <dgm:prSet presAssocID="{5E080EC3-F161-40DB-815C-C5E60FF1E4F3}" presName="hierChild3" presStyleCnt="0"/>
      <dgm:spPr/>
    </dgm:pt>
  </dgm:ptLst>
  <dgm:cxnLst>
    <dgm:cxn modelId="{50760608-1427-4C8B-BB27-13B91BCE08AE}" type="presOf" srcId="{4715FF4C-6B76-4DF0-8025-11D71A0882F4}" destId="{8C646880-5B38-462E-9771-4A13F02FBCA3}" srcOrd="1" destOrd="0" presId="urn:microsoft.com/office/officeart/2009/3/layout/HorizontalOrganizationChart"/>
    <dgm:cxn modelId="{5ABC070A-D5B4-4E53-803A-583915DD7B02}" type="presOf" srcId="{C127A1C8-CB42-4FE0-9CA3-6DE79ACEABE1}" destId="{CE01C481-1BCD-4FE0-99AB-EEF83456B600}" srcOrd="1" destOrd="0" presId="urn:microsoft.com/office/officeart/2009/3/layout/HorizontalOrganizationChart"/>
    <dgm:cxn modelId="{5DDA2716-F5B7-4083-B54A-5DE07F37272B}" type="presOf" srcId="{6F34EA37-4F7D-434C-A65A-34714BEFDF21}" destId="{EB64E94B-691B-4D6F-BB2B-AFB5C1D40AB9}" srcOrd="1" destOrd="0" presId="urn:microsoft.com/office/officeart/2009/3/layout/HorizontalOrganizationChart"/>
    <dgm:cxn modelId="{230DBA17-DA39-47B3-A0CA-C56F3BEFB1CA}" srcId="{6F34EA37-4F7D-434C-A65A-34714BEFDF21}" destId="{77A7A128-058D-4D6C-B6BF-4FFD2402225F}" srcOrd="1" destOrd="0" parTransId="{012276FD-8195-464D-9C5E-224C9BCE2357}" sibTransId="{03DF0B06-D303-4525-877B-3840D60290CD}"/>
    <dgm:cxn modelId="{252DBC1A-7396-4D86-8557-CB5629811C83}" type="presOf" srcId="{369718E3-1554-40E7-8D66-8A7B7138ECE4}" destId="{0072B2D1-CA68-4CD0-8CE5-0982FBB97EBB}" srcOrd="0" destOrd="0" presId="urn:microsoft.com/office/officeart/2009/3/layout/HorizontalOrganizationChart"/>
    <dgm:cxn modelId="{F3344B1D-5331-4DCC-9361-C73238EE9906}" type="presOf" srcId="{02E654FA-3956-432E-9FEE-B12F5788B156}" destId="{D94D8499-6B87-4F0B-8B80-A25EBA43C4E7}" srcOrd="0" destOrd="0" presId="urn:microsoft.com/office/officeart/2009/3/layout/HorizontalOrganizationChart"/>
    <dgm:cxn modelId="{E3ED1D1F-4CB7-473D-AAE0-0F0B6C8F014E}" type="presOf" srcId="{4715FF4C-6B76-4DF0-8025-11D71A0882F4}" destId="{F19F4754-4D2E-4C32-8A23-F2F32C83103F}" srcOrd="0" destOrd="0" presId="urn:microsoft.com/office/officeart/2009/3/layout/HorizontalOrganizationChart"/>
    <dgm:cxn modelId="{05249B20-D0D8-4209-ACF4-E5A73F3A5369}" type="presOf" srcId="{43957A53-9079-40E8-B437-5CE161CB48F6}" destId="{A0E06270-7EB4-4F2F-8DEF-1E5BBF397DE3}" srcOrd="0" destOrd="0" presId="urn:microsoft.com/office/officeart/2009/3/layout/HorizontalOrganizationChart"/>
    <dgm:cxn modelId="{8E9A1D22-0D3D-4E48-8071-A175867C50C3}" type="presOf" srcId="{9C7CCF02-3C02-49C9-8EB7-5BF4B7EACA91}" destId="{6FCBEC5B-9198-44FA-843D-ACDB33337436}" srcOrd="0" destOrd="0" presId="urn:microsoft.com/office/officeart/2009/3/layout/HorizontalOrganizationChart"/>
    <dgm:cxn modelId="{BAE06127-EF13-4C9E-8C23-5830E5681513}" type="presOf" srcId="{9C61E283-110D-42ED-A662-DCEDF6BD0E3E}" destId="{7B1C1C4F-B4FC-44A6-B78B-F66B5940003A}" srcOrd="0" destOrd="0" presId="urn:microsoft.com/office/officeart/2009/3/layout/HorizontalOrganizationChart"/>
    <dgm:cxn modelId="{9A69D72A-4039-4099-BA8D-D1EA8E1A0832}" srcId="{C127A1C8-CB42-4FE0-9CA3-6DE79ACEABE1}" destId="{43957A53-9079-40E8-B437-5CE161CB48F6}" srcOrd="1" destOrd="0" parTransId="{041BBE15-6E96-4B9A-93EC-AC07084E7670}" sibTransId="{707754D4-A9B2-4584-B797-28E1DB72F723}"/>
    <dgm:cxn modelId="{D7494F2F-1DA1-402D-9950-5BFF24760E1F}" srcId="{5E080EC3-F161-40DB-815C-C5E60FF1E4F3}" destId="{D68CE126-8DE8-4F26-B050-6AB7408272F9}" srcOrd="1" destOrd="0" parTransId="{A1416CEA-A6FC-4163-AE98-3CE6A02347DB}" sibTransId="{21569FE6-0B70-4ACF-B0D5-F2364B8BA63B}"/>
    <dgm:cxn modelId="{8CF09930-7B4D-463C-BDD2-03981B6DB33D}" type="presOf" srcId="{646D4C63-2BB6-4CA4-B2D6-89AABBEFB9F0}" destId="{1C8322C4-B1EF-4182-B652-E8176A778013}" srcOrd="0" destOrd="0" presId="urn:microsoft.com/office/officeart/2009/3/layout/HorizontalOrganizationChart"/>
    <dgm:cxn modelId="{8BF34734-2902-4170-9DCB-09B95D1A368D}" type="presOf" srcId="{041BBE15-6E96-4B9A-93EC-AC07084E7670}" destId="{86E9DE76-179D-41E0-938D-AC7E3139A8B1}" srcOrd="0" destOrd="0" presId="urn:microsoft.com/office/officeart/2009/3/layout/HorizontalOrganizationChart"/>
    <dgm:cxn modelId="{1DA82537-177A-4620-B7FB-4C55225B6EC5}" type="presOf" srcId="{7E0B6B13-886C-4981-A91A-2729EAE12C18}" destId="{1A584453-F63D-44EB-AAD1-C682A163508A}" srcOrd="0" destOrd="0" presId="urn:microsoft.com/office/officeart/2009/3/layout/HorizontalOrganizationChart"/>
    <dgm:cxn modelId="{DFF8893F-C2B4-4183-B64D-74A8BDD3C2E5}" srcId="{D68CE126-8DE8-4F26-B050-6AB7408272F9}" destId="{38FC65F2-9B3B-4AB1-AD67-D21B2314A824}" srcOrd="1" destOrd="0" parTransId="{369718E3-1554-40E7-8D66-8A7B7138ECE4}" sibTransId="{09BF8F0A-2F51-4E3C-930F-B81071D72E78}"/>
    <dgm:cxn modelId="{5CA27740-F351-4F08-A244-3BC2062E8DCC}" type="presOf" srcId="{43957A53-9079-40E8-B437-5CE161CB48F6}" destId="{F65BD324-D614-42CF-9367-5E5DAA774729}" srcOrd="1" destOrd="0" presId="urn:microsoft.com/office/officeart/2009/3/layout/HorizontalOrganizationChart"/>
    <dgm:cxn modelId="{6AE3A661-ED7E-4F39-A261-058DA05C5D02}" srcId="{6F34EA37-4F7D-434C-A65A-34714BEFDF21}" destId="{4EE6FDB0-D7D0-46AB-BC82-780B867505E8}" srcOrd="2" destOrd="0" parTransId="{9C7CCF02-3C02-49C9-8EB7-5BF4B7EACA91}" sibTransId="{8E8F0DD9-7205-4661-A971-7E593487E5F4}"/>
    <dgm:cxn modelId="{C9EC1346-BAA4-46D1-AC87-EEC8E8B51F84}" type="presOf" srcId="{38FC65F2-9B3B-4AB1-AD67-D21B2314A824}" destId="{1F077326-4700-42E0-A52E-1EB417B58542}" srcOrd="0" destOrd="0" presId="urn:microsoft.com/office/officeart/2009/3/layout/HorizontalOrganizationChart"/>
    <dgm:cxn modelId="{95F8BC68-4038-4242-A819-A1C0730B24CC}" type="presOf" srcId="{38FC65F2-9B3B-4AB1-AD67-D21B2314A824}" destId="{AE513A0C-938D-425D-BBA0-0ABBE4FEFBB1}" srcOrd="1" destOrd="0" presId="urn:microsoft.com/office/officeart/2009/3/layout/HorizontalOrganizationChart"/>
    <dgm:cxn modelId="{B10C6D6B-1A18-4FFD-9321-6BE98C11A55D}" type="presOf" srcId="{F01A8B2C-A09F-4C2F-980F-6DA6EFDD39D5}" destId="{83038521-F818-499E-97CE-560A6DA41E30}" srcOrd="0" destOrd="0" presId="urn:microsoft.com/office/officeart/2009/3/layout/HorizontalOrganizationChart"/>
    <dgm:cxn modelId="{9E51874F-EA05-4829-8EF8-16BFB10AA77F}" type="presOf" srcId="{7E0B6B13-886C-4981-A91A-2729EAE12C18}" destId="{22C2CC5A-7FEC-4DD3-8C21-E603AF4E5827}" srcOrd="1" destOrd="0" presId="urn:microsoft.com/office/officeart/2009/3/layout/HorizontalOrganizationChart"/>
    <dgm:cxn modelId="{11021F71-0469-48CF-843B-2A1714226560}" type="presOf" srcId="{5E080EC3-F161-40DB-815C-C5E60FF1E4F3}" destId="{E151AC4C-0A6A-478F-85E6-AC20069BB27F}" srcOrd="0" destOrd="0" presId="urn:microsoft.com/office/officeart/2009/3/layout/HorizontalOrganizationChart"/>
    <dgm:cxn modelId="{4733AA71-ED59-4E25-B2BF-3BE46228D78C}" type="presOf" srcId="{C127A1C8-CB42-4FE0-9CA3-6DE79ACEABE1}" destId="{8EF0E86D-4F6C-4034-B01A-FA280FD1DA8B}" srcOrd="0" destOrd="0" presId="urn:microsoft.com/office/officeart/2009/3/layout/HorizontalOrganizationChart"/>
    <dgm:cxn modelId="{8BAE6972-4BA2-4CD4-888C-907EBD56312A}" type="presOf" srcId="{2DB545B4-33DD-42C6-8A69-8614D774744D}" destId="{87FF8A81-BD10-4457-8F4A-F3FCCC9AA33F}" srcOrd="0" destOrd="0" presId="urn:microsoft.com/office/officeart/2009/3/layout/HorizontalOrganizationChart"/>
    <dgm:cxn modelId="{0B333F56-6A66-416E-BFF3-F126628CFFDA}" type="presOf" srcId="{45B1C140-F52F-4E52-A659-21AE1B053F01}" destId="{9386626C-D41A-413D-A4AC-9BBE26321CC7}" srcOrd="0" destOrd="0" presId="urn:microsoft.com/office/officeart/2009/3/layout/HorizontalOrganizationChart"/>
    <dgm:cxn modelId="{08264C56-502C-4A04-B39A-D67FDEA17468}" type="presOf" srcId="{53A0959A-14D8-4DE8-ACD3-2F33A5A9C8DE}" destId="{EC22D45A-A0B6-42ED-91BF-9AF0EC0AA8C0}" srcOrd="1" destOrd="0" presId="urn:microsoft.com/office/officeart/2009/3/layout/HorizontalOrganizationChart"/>
    <dgm:cxn modelId="{EE568156-3F84-42AF-9CBA-2D981D63F7C3}" srcId="{6F34EA37-4F7D-434C-A65A-34714BEFDF21}" destId="{F01A8B2C-A09F-4C2F-980F-6DA6EFDD39D5}" srcOrd="0" destOrd="0" parTransId="{45B1C140-F52F-4E52-A659-21AE1B053F01}" sibTransId="{32CAB704-27BB-49B9-B17B-533B7BF42CE9}"/>
    <dgm:cxn modelId="{6D7DB156-A6DB-489E-8C48-08900E0B1ADA}" srcId="{7E0B6B13-886C-4981-A91A-2729EAE12C18}" destId="{6F34EA37-4F7D-434C-A65A-34714BEFDF21}" srcOrd="0" destOrd="0" parTransId="{646D4C63-2BB6-4CA4-B2D6-89AABBEFB9F0}" sibTransId="{C871E5D4-9697-4F96-8253-F6968F239084}"/>
    <dgm:cxn modelId="{E2009557-B337-4D8E-8CA1-45E72E937BC9}" type="presOf" srcId="{4EE6FDB0-D7D0-46AB-BC82-780B867505E8}" destId="{2FAA1DE6-9C28-49D2-8763-78951DE0BEF0}" srcOrd="0" destOrd="0" presId="urn:microsoft.com/office/officeart/2009/3/layout/HorizontalOrganizationChart"/>
    <dgm:cxn modelId="{1B1AFD79-444F-460B-88AF-B993D4BC4512}" type="presOf" srcId="{084F7167-5EF5-4450-955D-759D32C6406D}" destId="{338DD18C-D00C-4FD3-9CC4-59D64C4BF427}" srcOrd="0" destOrd="0" presId="urn:microsoft.com/office/officeart/2009/3/layout/HorizontalOrganizationChart"/>
    <dgm:cxn modelId="{1497C27B-3BFA-494E-B796-F19568EB6F10}" type="presOf" srcId="{012276FD-8195-464D-9C5E-224C9BCE2357}" destId="{E9F9D111-355C-4BF6-A1E3-EC8B307685B5}" srcOrd="0" destOrd="0" presId="urn:microsoft.com/office/officeart/2009/3/layout/HorizontalOrganizationChart"/>
    <dgm:cxn modelId="{AB9D4B7E-90AF-4E61-97C3-7343FF15A6F5}" type="presOf" srcId="{D68CE126-8DE8-4F26-B050-6AB7408272F9}" destId="{1365FB21-37A2-4851-96A2-B5BBE08A06C9}" srcOrd="0" destOrd="0" presId="urn:microsoft.com/office/officeart/2009/3/layout/HorizontalOrganizationChart"/>
    <dgm:cxn modelId="{50DD507E-7024-4A1E-AACB-27D27FED7479}" type="presOf" srcId="{D68CE126-8DE8-4F26-B050-6AB7408272F9}" destId="{DC52778E-BDF2-488A-A633-4BD50078F0AE}" srcOrd="1" destOrd="0" presId="urn:microsoft.com/office/officeart/2009/3/layout/HorizontalOrganizationChart"/>
    <dgm:cxn modelId="{B8532785-1466-47BE-9C2A-C41376613F1E}" srcId="{38FC65F2-9B3B-4AB1-AD67-D21B2314A824}" destId="{53A0959A-14D8-4DE8-ACD3-2F33A5A9C8DE}" srcOrd="0" destOrd="0" parTransId="{CF26BEA9-C627-4ACA-9C32-607E3B1BC7FD}" sibTransId="{3BBC4B85-7F59-4DBE-88F6-75638B1BF9A2}"/>
    <dgm:cxn modelId="{0F682886-DE2B-45AD-9C17-F667FC0B6DD8}" type="presOf" srcId="{7065111F-3877-492A-B923-058DC5DC11FC}" destId="{1879A70E-88B2-49BD-B08C-C6E2D254182C}" srcOrd="0" destOrd="0" presId="urn:microsoft.com/office/officeart/2009/3/layout/HorizontalOrganizationChart"/>
    <dgm:cxn modelId="{4E31FB86-B42C-4152-A6F3-182AE78BA0C6}" srcId="{5E080EC3-F161-40DB-815C-C5E60FF1E4F3}" destId="{7E0B6B13-886C-4981-A91A-2729EAE12C18}" srcOrd="0" destOrd="0" parTransId="{2DB545B4-33DD-42C6-8A69-8614D774744D}" sibTransId="{41753A44-C246-4875-A287-FEFD509930A3}"/>
    <dgm:cxn modelId="{3B07F88B-C97A-4FB9-9772-2D5B0B5CEEEE}" type="presOf" srcId="{53A0959A-14D8-4DE8-ACD3-2F33A5A9C8DE}" destId="{1E95FDFC-1BDE-4493-B3FF-A362BE5CCF1F}" srcOrd="0" destOrd="0" presId="urn:microsoft.com/office/officeart/2009/3/layout/HorizontalOrganizationChart"/>
    <dgm:cxn modelId="{E64C4992-0043-4F4B-9FFF-BE89F8B2E841}" srcId="{7E0B6B13-886C-4981-A91A-2729EAE12C18}" destId="{4715FF4C-6B76-4DF0-8025-11D71A0882F4}" srcOrd="1" destOrd="0" parTransId="{35AC2CF9-76BC-4250-BFE4-7A1453030F8D}" sibTransId="{7C6ADC01-804C-4009-9666-BD50D1BD069C}"/>
    <dgm:cxn modelId="{3FF0BA92-E23F-453D-B5FE-818F28D4CC91}" type="presOf" srcId="{77A7A128-058D-4D6C-B6BF-4FFD2402225F}" destId="{5AA3A241-2427-4926-9C00-AF6D829C178B}" srcOrd="0" destOrd="0" presId="urn:microsoft.com/office/officeart/2009/3/layout/HorizontalOrganizationChart"/>
    <dgm:cxn modelId="{8F23199D-8AEE-4ECC-A011-E6CB68252684}" type="presOf" srcId="{77A7A128-058D-4D6C-B6BF-4FFD2402225F}" destId="{07B49378-206E-4146-AC8C-11CD9F60DDF5}" srcOrd="1" destOrd="0" presId="urn:microsoft.com/office/officeart/2009/3/layout/HorizontalOrganizationChart"/>
    <dgm:cxn modelId="{A40E139E-15AB-4AF1-B784-4E317BBE7A7B}" type="presOf" srcId="{708952FD-8CE4-4575-B383-172CF2EA952C}" destId="{B6553D14-A0C4-4FA2-9E6A-527A20C4998C}" srcOrd="1" destOrd="0" presId="urn:microsoft.com/office/officeart/2009/3/layout/HorizontalOrganizationChart"/>
    <dgm:cxn modelId="{CCC10DA3-AFFE-437A-81D5-A901947E806E}" type="presOf" srcId="{A1416CEA-A6FC-4163-AE98-3CE6A02347DB}" destId="{1AFDA889-0B4A-47DF-B969-9BB3777CE798}" srcOrd="0" destOrd="0" presId="urn:microsoft.com/office/officeart/2009/3/layout/HorizontalOrganizationChart"/>
    <dgm:cxn modelId="{3DAA71AC-9FAC-4D1F-B481-DC7112BE8D7D}" srcId="{4715FF4C-6B76-4DF0-8025-11D71A0882F4}" destId="{9C61E283-110D-42ED-A662-DCEDF6BD0E3E}" srcOrd="0" destOrd="0" parTransId="{C0314A17-623F-48B4-BFCD-97D8C2F41543}" sibTransId="{F98A26B3-BA1D-4D97-BD9A-0D31988D12AE}"/>
    <dgm:cxn modelId="{9E5EF2B0-3DC2-48C4-9687-C5CCEDF2F768}" type="presOf" srcId="{CF26BEA9-C627-4ACA-9C32-607E3B1BC7FD}" destId="{6DFC418C-E30F-44A3-80D8-404982A52D3C}" srcOrd="0" destOrd="0" presId="urn:microsoft.com/office/officeart/2009/3/layout/HorizontalOrganizationChart"/>
    <dgm:cxn modelId="{1A3DCBB2-95AD-4B8C-BF2E-11B20C839E8E}" type="presOf" srcId="{6F34EA37-4F7D-434C-A65A-34714BEFDF21}" destId="{C5ADEB69-BAC3-434F-8B54-8BC4B41613CD}" srcOrd="0" destOrd="0" presId="urn:microsoft.com/office/officeart/2009/3/layout/HorizontalOrganizationChart"/>
    <dgm:cxn modelId="{62973CB7-6437-4404-9CAA-271A0F7BF159}" srcId="{4715FF4C-6B76-4DF0-8025-11D71A0882F4}" destId="{708952FD-8CE4-4575-B383-172CF2EA952C}" srcOrd="1" destOrd="0" parTransId="{5D1D9D2D-065C-4AF9-AAED-2B0E993DD51C}" sibTransId="{F3A0F10E-071C-4D84-B148-ACDA5B2C1815}"/>
    <dgm:cxn modelId="{965AB3BD-B98B-420C-96C8-B391D7E04502}" srcId="{16F716EC-AC76-4866-AAD8-A8F6ED36090E}" destId="{5E080EC3-F161-40DB-815C-C5E60FF1E4F3}" srcOrd="0" destOrd="0" parTransId="{F05F6389-6832-42A7-B696-2293E9F0979E}" sibTransId="{8D8BBF45-2562-4671-88C4-2E4F8FCCBEF0}"/>
    <dgm:cxn modelId="{88C003BE-0803-4F80-81E7-06D24655F9AC}" srcId="{38FC65F2-9B3B-4AB1-AD67-D21B2314A824}" destId="{02E654FA-3956-432E-9FEE-B12F5788B156}" srcOrd="1" destOrd="0" parTransId="{037D3B34-4DAE-4A28-8F73-9C72C079CD13}" sibTransId="{91F919B8-CF18-4ECD-B59F-346292B0BD8D}"/>
    <dgm:cxn modelId="{598C79BF-7423-4BE9-873D-F97A5F7C2D5D}" type="presOf" srcId="{16F716EC-AC76-4866-AAD8-A8F6ED36090E}" destId="{66CBF0F1-3766-42D8-B940-F5AF55645844}" srcOrd="0" destOrd="0" presId="urn:microsoft.com/office/officeart/2009/3/layout/HorizontalOrganizationChart"/>
    <dgm:cxn modelId="{690A8AC7-4091-4149-A126-E3B1B73351A4}" type="presOf" srcId="{9197B55D-01F4-4C4F-9446-368992DA11D2}" destId="{57182BB2-5526-45EC-AEFC-0FCE1EFF05F6}" srcOrd="1" destOrd="0" presId="urn:microsoft.com/office/officeart/2009/3/layout/HorizontalOrganizationChart"/>
    <dgm:cxn modelId="{982A25C8-4018-46D2-A70D-778DA98B1F8F}" srcId="{C127A1C8-CB42-4FE0-9CA3-6DE79ACEABE1}" destId="{9197B55D-01F4-4C4F-9446-368992DA11D2}" srcOrd="0" destOrd="0" parTransId="{084F7167-5EF5-4450-955D-759D32C6406D}" sibTransId="{9C770A65-14D5-4CB1-8457-6B2326C4DAAF}"/>
    <dgm:cxn modelId="{4FE631C8-772B-407F-AC75-0D434BF5CAD8}" type="presOf" srcId="{708952FD-8CE4-4575-B383-172CF2EA952C}" destId="{D8D379DE-6AF9-42F3-A1D0-50D37ACEE995}" srcOrd="0" destOrd="0" presId="urn:microsoft.com/office/officeart/2009/3/layout/HorizontalOrganizationChart"/>
    <dgm:cxn modelId="{F59703CE-AF98-4452-B677-02530601574D}" type="presOf" srcId="{037D3B34-4DAE-4A28-8F73-9C72C079CD13}" destId="{C798567E-A1F1-4490-AFA2-4DF5A017B047}" srcOrd="0" destOrd="0" presId="urn:microsoft.com/office/officeart/2009/3/layout/HorizontalOrganizationChart"/>
    <dgm:cxn modelId="{6EC3A8D0-085D-405C-A6C4-99AF376B5F4E}" type="presOf" srcId="{5E080EC3-F161-40DB-815C-C5E60FF1E4F3}" destId="{CFDA5776-FABE-450D-B9C7-4C59E5F11AB7}" srcOrd="1" destOrd="0" presId="urn:microsoft.com/office/officeart/2009/3/layout/HorizontalOrganizationChart"/>
    <dgm:cxn modelId="{104940D1-FD39-42A9-8707-FF0494FDBF4F}" srcId="{D68CE126-8DE8-4F26-B050-6AB7408272F9}" destId="{C127A1C8-CB42-4FE0-9CA3-6DE79ACEABE1}" srcOrd="0" destOrd="0" parTransId="{7065111F-3877-492A-B923-058DC5DC11FC}" sibTransId="{421884F0-68D4-4B1F-9B95-6DD4B5B6215A}"/>
    <dgm:cxn modelId="{64AF6ED2-F4E7-4FFE-B4C2-3187E3163D87}" type="presOf" srcId="{5D1D9D2D-065C-4AF9-AAED-2B0E993DD51C}" destId="{24190DAB-032E-44B1-BA4A-C38E2E5B1ADD}" srcOrd="0" destOrd="0" presId="urn:microsoft.com/office/officeart/2009/3/layout/HorizontalOrganizationChart"/>
    <dgm:cxn modelId="{1E9756D5-655F-46A2-A5D8-24CE11E8368A}" type="presOf" srcId="{C0314A17-623F-48B4-BFCD-97D8C2F41543}" destId="{7638AAF7-4730-4C1A-84F5-5108315C0750}" srcOrd="0" destOrd="0" presId="urn:microsoft.com/office/officeart/2009/3/layout/HorizontalOrganizationChart"/>
    <dgm:cxn modelId="{4AD008D8-3023-4F77-99FE-1A1F639561D6}" type="presOf" srcId="{F01A8B2C-A09F-4C2F-980F-6DA6EFDD39D5}" destId="{7D1CAFDC-CD63-4F38-9020-D9FD2CF687D4}" srcOrd="1" destOrd="0" presId="urn:microsoft.com/office/officeart/2009/3/layout/HorizontalOrganizationChart"/>
    <dgm:cxn modelId="{AB3CC2D8-6EE2-4CD6-B6B5-19C5ADA9D6AD}" type="presOf" srcId="{35AC2CF9-76BC-4250-BFE4-7A1453030F8D}" destId="{30BD511E-D2CD-4E80-882C-D4E6F051D023}" srcOrd="0" destOrd="0" presId="urn:microsoft.com/office/officeart/2009/3/layout/HorizontalOrganizationChart"/>
    <dgm:cxn modelId="{2545BDE5-C1FA-4F5B-AF67-2EA0E58F6FD2}" type="presOf" srcId="{9197B55D-01F4-4C4F-9446-368992DA11D2}" destId="{8A959891-8564-4AB7-A685-2BCED2587C68}" srcOrd="0" destOrd="0" presId="urn:microsoft.com/office/officeart/2009/3/layout/HorizontalOrganizationChart"/>
    <dgm:cxn modelId="{2AEE90EE-3C20-482A-8998-C96AF2C4E649}" type="presOf" srcId="{4EE6FDB0-D7D0-46AB-BC82-780B867505E8}" destId="{5347F505-1E05-4BD8-B435-C1842FD8B976}" srcOrd="1" destOrd="0" presId="urn:microsoft.com/office/officeart/2009/3/layout/HorizontalOrganizationChart"/>
    <dgm:cxn modelId="{96A09CF9-23A2-47B5-ACAE-9095174083C1}" type="presOf" srcId="{02E654FA-3956-432E-9FEE-B12F5788B156}" destId="{EFFA133A-06D9-4F69-A309-291054A0978E}" srcOrd="1" destOrd="0" presId="urn:microsoft.com/office/officeart/2009/3/layout/HorizontalOrganizationChart"/>
    <dgm:cxn modelId="{13C771FC-9262-48AC-B664-2189FCBD8D57}" type="presOf" srcId="{9C61E283-110D-42ED-A662-DCEDF6BD0E3E}" destId="{70D7F53D-CA88-43C3-B1E0-6DC3F423B366}" srcOrd="1" destOrd="0" presId="urn:microsoft.com/office/officeart/2009/3/layout/HorizontalOrganizationChart"/>
    <dgm:cxn modelId="{9416E057-7716-4D78-9F40-42E0E5E90409}" type="presParOf" srcId="{66CBF0F1-3766-42D8-B940-F5AF55645844}" destId="{8E0E7C3D-A244-4C70-B634-41367D1868C6}" srcOrd="0" destOrd="0" presId="urn:microsoft.com/office/officeart/2009/3/layout/HorizontalOrganizationChart"/>
    <dgm:cxn modelId="{D81C8D6E-3696-4D38-A31F-40C6190DEF28}" type="presParOf" srcId="{8E0E7C3D-A244-4C70-B634-41367D1868C6}" destId="{5140C2AE-BD44-4458-9B0A-2E35C6D2AFAB}" srcOrd="0" destOrd="0" presId="urn:microsoft.com/office/officeart/2009/3/layout/HorizontalOrganizationChart"/>
    <dgm:cxn modelId="{B266F163-C67C-4E64-8D3E-E94E3B07770F}" type="presParOf" srcId="{5140C2AE-BD44-4458-9B0A-2E35C6D2AFAB}" destId="{E151AC4C-0A6A-478F-85E6-AC20069BB27F}" srcOrd="0" destOrd="0" presId="urn:microsoft.com/office/officeart/2009/3/layout/HorizontalOrganizationChart"/>
    <dgm:cxn modelId="{08FE150F-2C7F-4ADE-8568-2C28FC9A9133}" type="presParOf" srcId="{5140C2AE-BD44-4458-9B0A-2E35C6D2AFAB}" destId="{CFDA5776-FABE-450D-B9C7-4C59E5F11AB7}" srcOrd="1" destOrd="0" presId="urn:microsoft.com/office/officeart/2009/3/layout/HorizontalOrganizationChart"/>
    <dgm:cxn modelId="{D6210A33-8C94-49CF-B817-F2E50CC42377}" type="presParOf" srcId="{8E0E7C3D-A244-4C70-B634-41367D1868C6}" destId="{D385CF02-B7BB-44B4-AB13-826B700FB020}" srcOrd="1" destOrd="0" presId="urn:microsoft.com/office/officeart/2009/3/layout/HorizontalOrganizationChart"/>
    <dgm:cxn modelId="{82F5468E-6C9D-427D-A428-7FB3F03B2C4B}" type="presParOf" srcId="{D385CF02-B7BB-44B4-AB13-826B700FB020}" destId="{87FF8A81-BD10-4457-8F4A-F3FCCC9AA33F}" srcOrd="0" destOrd="0" presId="urn:microsoft.com/office/officeart/2009/3/layout/HorizontalOrganizationChart"/>
    <dgm:cxn modelId="{0B41D67F-F087-4DDA-8663-83F30D91FB3D}" type="presParOf" srcId="{D385CF02-B7BB-44B4-AB13-826B700FB020}" destId="{639050FD-4491-4C24-AFF1-982CCA34B4EF}" srcOrd="1" destOrd="0" presId="urn:microsoft.com/office/officeart/2009/3/layout/HorizontalOrganizationChart"/>
    <dgm:cxn modelId="{90CA3287-D874-41EE-8033-EB34D98F2128}" type="presParOf" srcId="{639050FD-4491-4C24-AFF1-982CCA34B4EF}" destId="{C1C01C48-A55F-424E-87BE-A772EC866FBC}" srcOrd="0" destOrd="0" presId="urn:microsoft.com/office/officeart/2009/3/layout/HorizontalOrganizationChart"/>
    <dgm:cxn modelId="{33395790-BA30-4054-A026-0C6A95DFA7DA}" type="presParOf" srcId="{C1C01C48-A55F-424E-87BE-A772EC866FBC}" destId="{1A584453-F63D-44EB-AAD1-C682A163508A}" srcOrd="0" destOrd="0" presId="urn:microsoft.com/office/officeart/2009/3/layout/HorizontalOrganizationChart"/>
    <dgm:cxn modelId="{AD27E849-4E78-4547-A525-8A8197184DCF}" type="presParOf" srcId="{C1C01C48-A55F-424E-87BE-A772EC866FBC}" destId="{22C2CC5A-7FEC-4DD3-8C21-E603AF4E5827}" srcOrd="1" destOrd="0" presId="urn:microsoft.com/office/officeart/2009/3/layout/HorizontalOrganizationChart"/>
    <dgm:cxn modelId="{63C1617F-66A5-4297-991C-BDC0926DEEB0}" type="presParOf" srcId="{639050FD-4491-4C24-AFF1-982CCA34B4EF}" destId="{E642010C-E7C2-4092-8B21-71A1A7786AB8}" srcOrd="1" destOrd="0" presId="urn:microsoft.com/office/officeart/2009/3/layout/HorizontalOrganizationChart"/>
    <dgm:cxn modelId="{184CED50-3A02-4891-A708-6717E2713F11}" type="presParOf" srcId="{E642010C-E7C2-4092-8B21-71A1A7786AB8}" destId="{1C8322C4-B1EF-4182-B652-E8176A778013}" srcOrd="0" destOrd="0" presId="urn:microsoft.com/office/officeart/2009/3/layout/HorizontalOrganizationChart"/>
    <dgm:cxn modelId="{4FBD22BD-E59D-46DA-ACD0-0AFBBD9D953F}" type="presParOf" srcId="{E642010C-E7C2-4092-8B21-71A1A7786AB8}" destId="{625BF218-E318-4C1D-8A8E-EFCFD2F22A2D}" srcOrd="1" destOrd="0" presId="urn:microsoft.com/office/officeart/2009/3/layout/HorizontalOrganizationChart"/>
    <dgm:cxn modelId="{358F75E6-E8B0-47A5-8834-206824F5763C}" type="presParOf" srcId="{625BF218-E318-4C1D-8A8E-EFCFD2F22A2D}" destId="{7955E76F-8214-4467-9178-27926E4D87D4}" srcOrd="0" destOrd="0" presId="urn:microsoft.com/office/officeart/2009/3/layout/HorizontalOrganizationChart"/>
    <dgm:cxn modelId="{D4EA81DC-097D-445E-86A5-E9AF556834AC}" type="presParOf" srcId="{7955E76F-8214-4467-9178-27926E4D87D4}" destId="{C5ADEB69-BAC3-434F-8B54-8BC4B41613CD}" srcOrd="0" destOrd="0" presId="urn:microsoft.com/office/officeart/2009/3/layout/HorizontalOrganizationChart"/>
    <dgm:cxn modelId="{2CEC7DE4-6504-4822-93A9-CD19FFBF6DB7}" type="presParOf" srcId="{7955E76F-8214-4467-9178-27926E4D87D4}" destId="{EB64E94B-691B-4D6F-BB2B-AFB5C1D40AB9}" srcOrd="1" destOrd="0" presId="urn:microsoft.com/office/officeart/2009/3/layout/HorizontalOrganizationChart"/>
    <dgm:cxn modelId="{79D0AAFE-B4E4-4A99-A8B1-37170289625A}" type="presParOf" srcId="{625BF218-E318-4C1D-8A8E-EFCFD2F22A2D}" destId="{B2833C23-26D0-480B-BEC0-92739A3675BF}" srcOrd="1" destOrd="0" presId="urn:microsoft.com/office/officeart/2009/3/layout/HorizontalOrganizationChart"/>
    <dgm:cxn modelId="{D98E1D34-0516-4BC7-A2C5-E55812473834}" type="presParOf" srcId="{B2833C23-26D0-480B-BEC0-92739A3675BF}" destId="{9386626C-D41A-413D-A4AC-9BBE26321CC7}" srcOrd="0" destOrd="0" presId="urn:microsoft.com/office/officeart/2009/3/layout/HorizontalOrganizationChart"/>
    <dgm:cxn modelId="{6FA3A7C7-B1F2-4B17-9161-9B1112D487E9}" type="presParOf" srcId="{B2833C23-26D0-480B-BEC0-92739A3675BF}" destId="{AF99B066-2220-4D42-9DAA-DF2E3ECA35FC}" srcOrd="1" destOrd="0" presId="urn:microsoft.com/office/officeart/2009/3/layout/HorizontalOrganizationChart"/>
    <dgm:cxn modelId="{89F76FB2-11C1-4115-8668-4268029146F0}" type="presParOf" srcId="{AF99B066-2220-4D42-9DAA-DF2E3ECA35FC}" destId="{46171FE5-BFCD-4A08-85BF-49111A7A112C}" srcOrd="0" destOrd="0" presId="urn:microsoft.com/office/officeart/2009/3/layout/HorizontalOrganizationChart"/>
    <dgm:cxn modelId="{29E41540-882A-42E7-A017-798F96820824}" type="presParOf" srcId="{46171FE5-BFCD-4A08-85BF-49111A7A112C}" destId="{83038521-F818-499E-97CE-560A6DA41E30}" srcOrd="0" destOrd="0" presId="urn:microsoft.com/office/officeart/2009/3/layout/HorizontalOrganizationChart"/>
    <dgm:cxn modelId="{67BD3FAC-061B-460C-BD43-73302F420243}" type="presParOf" srcId="{46171FE5-BFCD-4A08-85BF-49111A7A112C}" destId="{7D1CAFDC-CD63-4F38-9020-D9FD2CF687D4}" srcOrd="1" destOrd="0" presId="urn:microsoft.com/office/officeart/2009/3/layout/HorizontalOrganizationChart"/>
    <dgm:cxn modelId="{3E9C6EB5-CC78-4771-BD24-8DC2475BC891}" type="presParOf" srcId="{AF99B066-2220-4D42-9DAA-DF2E3ECA35FC}" destId="{773F2414-FC60-4721-BF14-2B4464DBF0B0}" srcOrd="1" destOrd="0" presId="urn:microsoft.com/office/officeart/2009/3/layout/HorizontalOrganizationChart"/>
    <dgm:cxn modelId="{DBD85820-EC58-4DEC-98E1-23412A5664C3}" type="presParOf" srcId="{AF99B066-2220-4D42-9DAA-DF2E3ECA35FC}" destId="{E93DA7EB-EB11-461E-90E8-6428BC474428}" srcOrd="2" destOrd="0" presId="urn:microsoft.com/office/officeart/2009/3/layout/HorizontalOrganizationChart"/>
    <dgm:cxn modelId="{FF084890-38FC-4BBF-BDB0-A1174C47E4D7}" type="presParOf" srcId="{B2833C23-26D0-480B-BEC0-92739A3675BF}" destId="{E9F9D111-355C-4BF6-A1E3-EC8B307685B5}" srcOrd="2" destOrd="0" presId="urn:microsoft.com/office/officeart/2009/3/layout/HorizontalOrganizationChart"/>
    <dgm:cxn modelId="{27736AFD-7297-4377-BF04-9C3C3893BF26}" type="presParOf" srcId="{B2833C23-26D0-480B-BEC0-92739A3675BF}" destId="{C54B33DA-CCAD-41FF-A2B8-32215C862EC4}" srcOrd="3" destOrd="0" presId="urn:microsoft.com/office/officeart/2009/3/layout/HorizontalOrganizationChart"/>
    <dgm:cxn modelId="{CF1C2632-B4D1-4560-B809-4D9CC375C408}" type="presParOf" srcId="{C54B33DA-CCAD-41FF-A2B8-32215C862EC4}" destId="{60DF3C15-0427-4C1D-B76D-28FA17F19F20}" srcOrd="0" destOrd="0" presId="urn:microsoft.com/office/officeart/2009/3/layout/HorizontalOrganizationChart"/>
    <dgm:cxn modelId="{4B875738-C4B9-4ECE-8079-0577B4E527C7}" type="presParOf" srcId="{60DF3C15-0427-4C1D-B76D-28FA17F19F20}" destId="{5AA3A241-2427-4926-9C00-AF6D829C178B}" srcOrd="0" destOrd="0" presId="urn:microsoft.com/office/officeart/2009/3/layout/HorizontalOrganizationChart"/>
    <dgm:cxn modelId="{D24ABEA6-9F4F-4638-8B84-210D6ABF263F}" type="presParOf" srcId="{60DF3C15-0427-4C1D-B76D-28FA17F19F20}" destId="{07B49378-206E-4146-AC8C-11CD9F60DDF5}" srcOrd="1" destOrd="0" presId="urn:microsoft.com/office/officeart/2009/3/layout/HorizontalOrganizationChart"/>
    <dgm:cxn modelId="{CFF3464B-04B8-4982-B38B-C4B20C41A201}" type="presParOf" srcId="{C54B33DA-CCAD-41FF-A2B8-32215C862EC4}" destId="{BD4C6558-1BD1-456D-86AF-4EF60BDD0AF4}" srcOrd="1" destOrd="0" presId="urn:microsoft.com/office/officeart/2009/3/layout/HorizontalOrganizationChart"/>
    <dgm:cxn modelId="{182532E1-6566-4903-83A3-C01485D8C403}" type="presParOf" srcId="{C54B33DA-CCAD-41FF-A2B8-32215C862EC4}" destId="{20E70F4B-C6DD-45AA-8558-3F3D91DDB56F}" srcOrd="2" destOrd="0" presId="urn:microsoft.com/office/officeart/2009/3/layout/HorizontalOrganizationChart"/>
    <dgm:cxn modelId="{81848A1F-BEB8-48AA-9ECD-229793DCEBD0}" type="presParOf" srcId="{B2833C23-26D0-480B-BEC0-92739A3675BF}" destId="{6FCBEC5B-9198-44FA-843D-ACDB33337436}" srcOrd="4" destOrd="0" presId="urn:microsoft.com/office/officeart/2009/3/layout/HorizontalOrganizationChart"/>
    <dgm:cxn modelId="{777E9FAB-CF06-4C27-BB6A-15403BB18BB1}" type="presParOf" srcId="{B2833C23-26D0-480B-BEC0-92739A3675BF}" destId="{F859823C-8466-4BB0-A46C-268B0D8C85B1}" srcOrd="5" destOrd="0" presId="urn:microsoft.com/office/officeart/2009/3/layout/HorizontalOrganizationChart"/>
    <dgm:cxn modelId="{F8522710-6AFD-4346-A63A-4CCC56E7AB18}" type="presParOf" srcId="{F859823C-8466-4BB0-A46C-268B0D8C85B1}" destId="{2CCFF9CB-0214-43CF-A4F4-582567258320}" srcOrd="0" destOrd="0" presId="urn:microsoft.com/office/officeart/2009/3/layout/HorizontalOrganizationChart"/>
    <dgm:cxn modelId="{3627D5E8-95CD-40E8-8AA7-8B5771918EC8}" type="presParOf" srcId="{2CCFF9CB-0214-43CF-A4F4-582567258320}" destId="{2FAA1DE6-9C28-49D2-8763-78951DE0BEF0}" srcOrd="0" destOrd="0" presId="urn:microsoft.com/office/officeart/2009/3/layout/HorizontalOrganizationChart"/>
    <dgm:cxn modelId="{ADDBC9E5-BD11-49E6-B762-13E67B1B3C24}" type="presParOf" srcId="{2CCFF9CB-0214-43CF-A4F4-582567258320}" destId="{5347F505-1E05-4BD8-B435-C1842FD8B976}" srcOrd="1" destOrd="0" presId="urn:microsoft.com/office/officeart/2009/3/layout/HorizontalOrganizationChart"/>
    <dgm:cxn modelId="{4CB14868-7449-4507-9A86-9CBDCFE4DC4C}" type="presParOf" srcId="{F859823C-8466-4BB0-A46C-268B0D8C85B1}" destId="{5E72BE43-DF17-4E4B-9DDA-720EFDB4EB59}" srcOrd="1" destOrd="0" presId="urn:microsoft.com/office/officeart/2009/3/layout/HorizontalOrganizationChart"/>
    <dgm:cxn modelId="{3F58A4BD-5FEF-4B3F-BBBB-292F5E6CAFEE}" type="presParOf" srcId="{F859823C-8466-4BB0-A46C-268B0D8C85B1}" destId="{6340346A-7FE9-4EAA-B3DB-92E354F3F237}" srcOrd="2" destOrd="0" presId="urn:microsoft.com/office/officeart/2009/3/layout/HorizontalOrganizationChart"/>
    <dgm:cxn modelId="{56B0B69D-F65D-4E03-86BB-B0D16805BC3E}" type="presParOf" srcId="{625BF218-E318-4C1D-8A8E-EFCFD2F22A2D}" destId="{D8F5B5E0-9705-4C2D-B2A8-DB7DF97EFD93}" srcOrd="2" destOrd="0" presId="urn:microsoft.com/office/officeart/2009/3/layout/HorizontalOrganizationChart"/>
    <dgm:cxn modelId="{3613462A-86B3-4CBC-ACBD-4609857BF660}" type="presParOf" srcId="{E642010C-E7C2-4092-8B21-71A1A7786AB8}" destId="{30BD511E-D2CD-4E80-882C-D4E6F051D023}" srcOrd="2" destOrd="0" presId="urn:microsoft.com/office/officeart/2009/3/layout/HorizontalOrganizationChart"/>
    <dgm:cxn modelId="{9D901778-4F33-4FF7-A132-279B3E0B0158}" type="presParOf" srcId="{E642010C-E7C2-4092-8B21-71A1A7786AB8}" destId="{0893876D-B6F2-4904-9EED-DF643A39259B}" srcOrd="3" destOrd="0" presId="urn:microsoft.com/office/officeart/2009/3/layout/HorizontalOrganizationChart"/>
    <dgm:cxn modelId="{BED656B4-1178-490F-8A35-8776B7944280}" type="presParOf" srcId="{0893876D-B6F2-4904-9EED-DF643A39259B}" destId="{1FF69672-9304-4CE5-8606-88A5D7A6FF50}" srcOrd="0" destOrd="0" presId="urn:microsoft.com/office/officeart/2009/3/layout/HorizontalOrganizationChart"/>
    <dgm:cxn modelId="{32AA01AF-9C20-4C44-B9D0-F0FB828134B0}" type="presParOf" srcId="{1FF69672-9304-4CE5-8606-88A5D7A6FF50}" destId="{F19F4754-4D2E-4C32-8A23-F2F32C83103F}" srcOrd="0" destOrd="0" presId="urn:microsoft.com/office/officeart/2009/3/layout/HorizontalOrganizationChart"/>
    <dgm:cxn modelId="{F4849749-342F-4CC9-ADD0-79A781838CB7}" type="presParOf" srcId="{1FF69672-9304-4CE5-8606-88A5D7A6FF50}" destId="{8C646880-5B38-462E-9771-4A13F02FBCA3}" srcOrd="1" destOrd="0" presId="urn:microsoft.com/office/officeart/2009/3/layout/HorizontalOrganizationChart"/>
    <dgm:cxn modelId="{2C547B1E-12CB-4CBA-9FB3-15281C3BD6D7}" type="presParOf" srcId="{0893876D-B6F2-4904-9EED-DF643A39259B}" destId="{A37EF0AB-D314-431A-8EBE-C624B1411D6D}" srcOrd="1" destOrd="0" presId="urn:microsoft.com/office/officeart/2009/3/layout/HorizontalOrganizationChart"/>
    <dgm:cxn modelId="{30EF05C3-F9F3-44F4-8167-7A571A07621F}" type="presParOf" srcId="{A37EF0AB-D314-431A-8EBE-C624B1411D6D}" destId="{7638AAF7-4730-4C1A-84F5-5108315C0750}" srcOrd="0" destOrd="0" presId="urn:microsoft.com/office/officeart/2009/3/layout/HorizontalOrganizationChart"/>
    <dgm:cxn modelId="{ED03F515-E785-4022-965A-21B28CB0CF45}" type="presParOf" srcId="{A37EF0AB-D314-431A-8EBE-C624B1411D6D}" destId="{DBDEB1CC-AB4A-4ADF-8CDE-9FF85560731D}" srcOrd="1" destOrd="0" presId="urn:microsoft.com/office/officeart/2009/3/layout/HorizontalOrganizationChart"/>
    <dgm:cxn modelId="{63031F90-C34E-4CC6-B9A3-BF9B1EE9B686}" type="presParOf" srcId="{DBDEB1CC-AB4A-4ADF-8CDE-9FF85560731D}" destId="{1D4F502A-DD4F-4153-BC2B-4A8749AB53C2}" srcOrd="0" destOrd="0" presId="urn:microsoft.com/office/officeart/2009/3/layout/HorizontalOrganizationChart"/>
    <dgm:cxn modelId="{168170D7-2DE8-4622-8234-B900B74C1861}" type="presParOf" srcId="{1D4F502A-DD4F-4153-BC2B-4A8749AB53C2}" destId="{7B1C1C4F-B4FC-44A6-B78B-F66B5940003A}" srcOrd="0" destOrd="0" presId="urn:microsoft.com/office/officeart/2009/3/layout/HorizontalOrganizationChart"/>
    <dgm:cxn modelId="{E538CD45-CCF2-4697-9863-930D257492E9}" type="presParOf" srcId="{1D4F502A-DD4F-4153-BC2B-4A8749AB53C2}" destId="{70D7F53D-CA88-43C3-B1E0-6DC3F423B366}" srcOrd="1" destOrd="0" presId="urn:microsoft.com/office/officeart/2009/3/layout/HorizontalOrganizationChart"/>
    <dgm:cxn modelId="{DCC10768-07E2-4A81-B9B9-90CFB0B62A90}" type="presParOf" srcId="{DBDEB1CC-AB4A-4ADF-8CDE-9FF85560731D}" destId="{EC40B07B-D8F8-4AB0-AEED-1863120011C5}" srcOrd="1" destOrd="0" presId="urn:microsoft.com/office/officeart/2009/3/layout/HorizontalOrganizationChart"/>
    <dgm:cxn modelId="{AA90952B-762D-46B4-9DCE-9DD262419EEE}" type="presParOf" srcId="{DBDEB1CC-AB4A-4ADF-8CDE-9FF85560731D}" destId="{B475D35F-24A7-4257-B27C-C32794BE10A3}" srcOrd="2" destOrd="0" presId="urn:microsoft.com/office/officeart/2009/3/layout/HorizontalOrganizationChart"/>
    <dgm:cxn modelId="{3EC24F46-A042-46FB-A794-E626D538D61B}" type="presParOf" srcId="{A37EF0AB-D314-431A-8EBE-C624B1411D6D}" destId="{24190DAB-032E-44B1-BA4A-C38E2E5B1ADD}" srcOrd="2" destOrd="0" presId="urn:microsoft.com/office/officeart/2009/3/layout/HorizontalOrganizationChart"/>
    <dgm:cxn modelId="{266655E7-3DAF-4BDD-8BDA-D52CED7A5FEE}" type="presParOf" srcId="{A37EF0AB-D314-431A-8EBE-C624B1411D6D}" destId="{7F22CC03-C9EB-44E4-8DB7-0D2B8E520FC3}" srcOrd="3" destOrd="0" presId="urn:microsoft.com/office/officeart/2009/3/layout/HorizontalOrganizationChart"/>
    <dgm:cxn modelId="{0E4C161C-1180-4245-BD2D-088E1BF2DD4E}" type="presParOf" srcId="{7F22CC03-C9EB-44E4-8DB7-0D2B8E520FC3}" destId="{D2E89D57-5E2F-4707-B040-0088E075C812}" srcOrd="0" destOrd="0" presId="urn:microsoft.com/office/officeart/2009/3/layout/HorizontalOrganizationChart"/>
    <dgm:cxn modelId="{E53C2F57-422F-41A9-80A2-4C03B1658651}" type="presParOf" srcId="{D2E89D57-5E2F-4707-B040-0088E075C812}" destId="{D8D379DE-6AF9-42F3-A1D0-50D37ACEE995}" srcOrd="0" destOrd="0" presId="urn:microsoft.com/office/officeart/2009/3/layout/HorizontalOrganizationChart"/>
    <dgm:cxn modelId="{68C4E500-E2D2-49BE-8367-CC0DD9379A03}" type="presParOf" srcId="{D2E89D57-5E2F-4707-B040-0088E075C812}" destId="{B6553D14-A0C4-4FA2-9E6A-527A20C4998C}" srcOrd="1" destOrd="0" presId="urn:microsoft.com/office/officeart/2009/3/layout/HorizontalOrganizationChart"/>
    <dgm:cxn modelId="{2B63658E-695E-4B05-9E3A-57D2B2A5DE0A}" type="presParOf" srcId="{7F22CC03-C9EB-44E4-8DB7-0D2B8E520FC3}" destId="{7D9CF15E-CD84-4EA0-A413-98274151D024}" srcOrd="1" destOrd="0" presId="urn:microsoft.com/office/officeart/2009/3/layout/HorizontalOrganizationChart"/>
    <dgm:cxn modelId="{4DC09BA2-34A3-46BE-BA5F-8BDECF3D9F53}" type="presParOf" srcId="{7F22CC03-C9EB-44E4-8DB7-0D2B8E520FC3}" destId="{8DAFB79B-DF60-4434-B5F8-ABC1DA0DB5CA}" srcOrd="2" destOrd="0" presId="urn:microsoft.com/office/officeart/2009/3/layout/HorizontalOrganizationChart"/>
    <dgm:cxn modelId="{55E44D5B-0D99-4A50-B4E0-B86688C30D5D}" type="presParOf" srcId="{0893876D-B6F2-4904-9EED-DF643A39259B}" destId="{CE3E765C-F18A-4229-8702-A8193BABB640}" srcOrd="2" destOrd="0" presId="urn:microsoft.com/office/officeart/2009/3/layout/HorizontalOrganizationChart"/>
    <dgm:cxn modelId="{A43C56F7-18C8-4570-B4F9-F4C731DFAD07}" type="presParOf" srcId="{639050FD-4491-4C24-AFF1-982CCA34B4EF}" destId="{A8146871-3450-449D-8E84-447671F89E25}" srcOrd="2" destOrd="0" presId="urn:microsoft.com/office/officeart/2009/3/layout/HorizontalOrganizationChart"/>
    <dgm:cxn modelId="{6311CC55-7B6D-4B07-8E5D-9EB3B1643269}" type="presParOf" srcId="{D385CF02-B7BB-44B4-AB13-826B700FB020}" destId="{1AFDA889-0B4A-47DF-B969-9BB3777CE798}" srcOrd="2" destOrd="0" presId="urn:microsoft.com/office/officeart/2009/3/layout/HorizontalOrganizationChart"/>
    <dgm:cxn modelId="{F7AF7C11-830F-4828-8CF1-5132EDAE37A2}" type="presParOf" srcId="{D385CF02-B7BB-44B4-AB13-826B700FB020}" destId="{29D76888-4546-4BE9-8445-2C71CCF018EC}" srcOrd="3" destOrd="0" presId="urn:microsoft.com/office/officeart/2009/3/layout/HorizontalOrganizationChart"/>
    <dgm:cxn modelId="{2EADE3EB-4B38-4873-8816-A49469D0C1A9}" type="presParOf" srcId="{29D76888-4546-4BE9-8445-2C71CCF018EC}" destId="{E8B87FC4-41EE-4039-B353-A45A65F5EE44}" srcOrd="0" destOrd="0" presId="urn:microsoft.com/office/officeart/2009/3/layout/HorizontalOrganizationChart"/>
    <dgm:cxn modelId="{AF77412D-BD66-4DBE-8935-10CDBB0C9D3A}" type="presParOf" srcId="{E8B87FC4-41EE-4039-B353-A45A65F5EE44}" destId="{1365FB21-37A2-4851-96A2-B5BBE08A06C9}" srcOrd="0" destOrd="0" presId="urn:microsoft.com/office/officeart/2009/3/layout/HorizontalOrganizationChart"/>
    <dgm:cxn modelId="{824DD32E-4720-4E65-8629-39B21855DD5C}" type="presParOf" srcId="{E8B87FC4-41EE-4039-B353-A45A65F5EE44}" destId="{DC52778E-BDF2-488A-A633-4BD50078F0AE}" srcOrd="1" destOrd="0" presId="urn:microsoft.com/office/officeart/2009/3/layout/HorizontalOrganizationChart"/>
    <dgm:cxn modelId="{49B0E75D-83E0-47DA-94E3-E08B150382A1}" type="presParOf" srcId="{29D76888-4546-4BE9-8445-2C71CCF018EC}" destId="{D2762021-1B38-4508-ABE9-5ECB2C98F386}" srcOrd="1" destOrd="0" presId="urn:microsoft.com/office/officeart/2009/3/layout/HorizontalOrganizationChart"/>
    <dgm:cxn modelId="{165A6576-5104-406B-9606-38243A080928}" type="presParOf" srcId="{D2762021-1B38-4508-ABE9-5ECB2C98F386}" destId="{1879A70E-88B2-49BD-B08C-C6E2D254182C}" srcOrd="0" destOrd="0" presId="urn:microsoft.com/office/officeart/2009/3/layout/HorizontalOrganizationChart"/>
    <dgm:cxn modelId="{AAE879AE-B170-4CCF-B914-7D03904BEE8A}" type="presParOf" srcId="{D2762021-1B38-4508-ABE9-5ECB2C98F386}" destId="{F88857F1-6C6B-4D51-BE88-173A84F77D2B}" srcOrd="1" destOrd="0" presId="urn:microsoft.com/office/officeart/2009/3/layout/HorizontalOrganizationChart"/>
    <dgm:cxn modelId="{6B77F4E0-32C8-4F15-BDE6-3A42DD40EABE}" type="presParOf" srcId="{F88857F1-6C6B-4D51-BE88-173A84F77D2B}" destId="{FC46D891-D72A-408B-B714-F85D818AAE25}" srcOrd="0" destOrd="0" presId="urn:microsoft.com/office/officeart/2009/3/layout/HorizontalOrganizationChart"/>
    <dgm:cxn modelId="{388D0ADB-3830-41EB-9AFB-D4CFC7FFFB89}" type="presParOf" srcId="{FC46D891-D72A-408B-B714-F85D818AAE25}" destId="{8EF0E86D-4F6C-4034-B01A-FA280FD1DA8B}" srcOrd="0" destOrd="0" presId="urn:microsoft.com/office/officeart/2009/3/layout/HorizontalOrganizationChart"/>
    <dgm:cxn modelId="{2E213659-C9DE-488C-86A7-C8BB2CD849ED}" type="presParOf" srcId="{FC46D891-D72A-408B-B714-F85D818AAE25}" destId="{CE01C481-1BCD-4FE0-99AB-EEF83456B600}" srcOrd="1" destOrd="0" presId="urn:microsoft.com/office/officeart/2009/3/layout/HorizontalOrganizationChart"/>
    <dgm:cxn modelId="{E18FF474-8822-4DBF-90A6-E8730402D9B3}" type="presParOf" srcId="{F88857F1-6C6B-4D51-BE88-173A84F77D2B}" destId="{0D07087C-6219-4CEB-A4F4-CF3703F01AFF}" srcOrd="1" destOrd="0" presId="urn:microsoft.com/office/officeart/2009/3/layout/HorizontalOrganizationChart"/>
    <dgm:cxn modelId="{165C6861-2584-44CE-B13F-52F3C26A347F}" type="presParOf" srcId="{0D07087C-6219-4CEB-A4F4-CF3703F01AFF}" destId="{338DD18C-D00C-4FD3-9CC4-59D64C4BF427}" srcOrd="0" destOrd="0" presId="urn:microsoft.com/office/officeart/2009/3/layout/HorizontalOrganizationChart"/>
    <dgm:cxn modelId="{72056D92-4417-410F-BAFD-748E5D138C83}" type="presParOf" srcId="{0D07087C-6219-4CEB-A4F4-CF3703F01AFF}" destId="{D9B6C403-F0BD-4951-A690-A9ECB622C20B}" srcOrd="1" destOrd="0" presId="urn:microsoft.com/office/officeart/2009/3/layout/HorizontalOrganizationChart"/>
    <dgm:cxn modelId="{ED2C5077-7E8E-4E91-AA4A-07876CC23762}" type="presParOf" srcId="{D9B6C403-F0BD-4951-A690-A9ECB622C20B}" destId="{98CF9ACC-66FA-4AF1-9E61-C3AD36F52BCF}" srcOrd="0" destOrd="0" presId="urn:microsoft.com/office/officeart/2009/3/layout/HorizontalOrganizationChart"/>
    <dgm:cxn modelId="{14F16EDF-20B9-4121-B714-90D118EF14E9}" type="presParOf" srcId="{98CF9ACC-66FA-4AF1-9E61-C3AD36F52BCF}" destId="{8A959891-8564-4AB7-A685-2BCED2587C68}" srcOrd="0" destOrd="0" presId="urn:microsoft.com/office/officeart/2009/3/layout/HorizontalOrganizationChart"/>
    <dgm:cxn modelId="{E4F2FA9D-DC6D-4CA4-AEAE-6C9664806870}" type="presParOf" srcId="{98CF9ACC-66FA-4AF1-9E61-C3AD36F52BCF}" destId="{57182BB2-5526-45EC-AEFC-0FCE1EFF05F6}" srcOrd="1" destOrd="0" presId="urn:microsoft.com/office/officeart/2009/3/layout/HorizontalOrganizationChart"/>
    <dgm:cxn modelId="{17974663-7B5A-459E-B0BF-C760C3556077}" type="presParOf" srcId="{D9B6C403-F0BD-4951-A690-A9ECB622C20B}" destId="{3705FCC9-C774-41E8-8516-20987F2C40BD}" srcOrd="1" destOrd="0" presId="urn:microsoft.com/office/officeart/2009/3/layout/HorizontalOrganizationChart"/>
    <dgm:cxn modelId="{291C166C-1279-4E71-97E3-9B78078854F2}" type="presParOf" srcId="{D9B6C403-F0BD-4951-A690-A9ECB622C20B}" destId="{D166348D-651D-471F-AD2D-6B2B56296E0C}" srcOrd="2" destOrd="0" presId="urn:microsoft.com/office/officeart/2009/3/layout/HorizontalOrganizationChart"/>
    <dgm:cxn modelId="{17A7B33E-06A7-484A-8831-1EBF4060D3FF}" type="presParOf" srcId="{0D07087C-6219-4CEB-A4F4-CF3703F01AFF}" destId="{86E9DE76-179D-41E0-938D-AC7E3139A8B1}" srcOrd="2" destOrd="0" presId="urn:microsoft.com/office/officeart/2009/3/layout/HorizontalOrganizationChart"/>
    <dgm:cxn modelId="{6F9C5B0F-7B4F-4CC7-9154-27E182AF6C5A}" type="presParOf" srcId="{0D07087C-6219-4CEB-A4F4-CF3703F01AFF}" destId="{C832F34A-3A44-44FA-9A40-AE1F8E46BFF4}" srcOrd="3" destOrd="0" presId="urn:microsoft.com/office/officeart/2009/3/layout/HorizontalOrganizationChart"/>
    <dgm:cxn modelId="{70999F9E-1575-4F29-AA9A-4EF5B1DBB181}" type="presParOf" srcId="{C832F34A-3A44-44FA-9A40-AE1F8E46BFF4}" destId="{07C0EABD-1EF4-4840-AA78-7B085101F42E}" srcOrd="0" destOrd="0" presId="urn:microsoft.com/office/officeart/2009/3/layout/HorizontalOrganizationChart"/>
    <dgm:cxn modelId="{9064FB05-F9A6-4DF4-8FBE-2218B74A31F0}" type="presParOf" srcId="{07C0EABD-1EF4-4840-AA78-7B085101F42E}" destId="{A0E06270-7EB4-4F2F-8DEF-1E5BBF397DE3}" srcOrd="0" destOrd="0" presId="urn:microsoft.com/office/officeart/2009/3/layout/HorizontalOrganizationChart"/>
    <dgm:cxn modelId="{14704B57-3A8A-4387-A531-861EC948B8DD}" type="presParOf" srcId="{07C0EABD-1EF4-4840-AA78-7B085101F42E}" destId="{F65BD324-D614-42CF-9367-5E5DAA774729}" srcOrd="1" destOrd="0" presId="urn:microsoft.com/office/officeart/2009/3/layout/HorizontalOrganizationChart"/>
    <dgm:cxn modelId="{F201D90F-0EE5-4D56-A530-1F139AD666A1}" type="presParOf" srcId="{C832F34A-3A44-44FA-9A40-AE1F8E46BFF4}" destId="{346C4331-DE35-4911-B93E-BB52DA9C903B}" srcOrd="1" destOrd="0" presId="urn:microsoft.com/office/officeart/2009/3/layout/HorizontalOrganizationChart"/>
    <dgm:cxn modelId="{BDC6F495-7FA0-4BE3-93FB-A9ECB5894B87}" type="presParOf" srcId="{C832F34A-3A44-44FA-9A40-AE1F8E46BFF4}" destId="{DBE168F6-AD59-47EE-AD20-47C908601B7E}" srcOrd="2" destOrd="0" presId="urn:microsoft.com/office/officeart/2009/3/layout/HorizontalOrganizationChart"/>
    <dgm:cxn modelId="{A53A570B-B239-46EE-83DD-75B7B73992BE}" type="presParOf" srcId="{F88857F1-6C6B-4D51-BE88-173A84F77D2B}" destId="{FFFCA834-4C15-4DCC-A6A4-88B8F3E75FB6}" srcOrd="2" destOrd="0" presId="urn:microsoft.com/office/officeart/2009/3/layout/HorizontalOrganizationChart"/>
    <dgm:cxn modelId="{35BD9FEE-2C45-4157-BFE0-BAC480D11362}" type="presParOf" srcId="{D2762021-1B38-4508-ABE9-5ECB2C98F386}" destId="{0072B2D1-CA68-4CD0-8CE5-0982FBB97EBB}" srcOrd="2" destOrd="0" presId="urn:microsoft.com/office/officeart/2009/3/layout/HorizontalOrganizationChart"/>
    <dgm:cxn modelId="{D5030461-5739-418B-A2D0-261165087EF4}" type="presParOf" srcId="{D2762021-1B38-4508-ABE9-5ECB2C98F386}" destId="{5626E526-6E51-41C9-9F5A-C90BB026D874}" srcOrd="3" destOrd="0" presId="urn:microsoft.com/office/officeart/2009/3/layout/HorizontalOrganizationChart"/>
    <dgm:cxn modelId="{8536395D-0328-4F59-A917-993A7F5E8AD5}" type="presParOf" srcId="{5626E526-6E51-41C9-9F5A-C90BB026D874}" destId="{4DE09260-8F55-4F58-AF0F-D39428340E71}" srcOrd="0" destOrd="0" presId="urn:microsoft.com/office/officeart/2009/3/layout/HorizontalOrganizationChart"/>
    <dgm:cxn modelId="{CF8C3D44-83B1-4B6A-A291-9A52F59B84A2}" type="presParOf" srcId="{4DE09260-8F55-4F58-AF0F-D39428340E71}" destId="{1F077326-4700-42E0-A52E-1EB417B58542}" srcOrd="0" destOrd="0" presId="urn:microsoft.com/office/officeart/2009/3/layout/HorizontalOrganizationChart"/>
    <dgm:cxn modelId="{BCB06CCC-E05D-4455-95DB-A51695825EA5}" type="presParOf" srcId="{4DE09260-8F55-4F58-AF0F-D39428340E71}" destId="{AE513A0C-938D-425D-BBA0-0ABBE4FEFBB1}" srcOrd="1" destOrd="0" presId="urn:microsoft.com/office/officeart/2009/3/layout/HorizontalOrganizationChart"/>
    <dgm:cxn modelId="{89730BD3-C88C-45E9-9F83-6717C3DE80D9}" type="presParOf" srcId="{5626E526-6E51-41C9-9F5A-C90BB026D874}" destId="{BC0FE6AB-6268-4311-ACA4-6FABC7704364}" srcOrd="1" destOrd="0" presId="urn:microsoft.com/office/officeart/2009/3/layout/HorizontalOrganizationChart"/>
    <dgm:cxn modelId="{6503B385-B102-4A52-B82F-AC55611C7AA2}" type="presParOf" srcId="{BC0FE6AB-6268-4311-ACA4-6FABC7704364}" destId="{6DFC418C-E30F-44A3-80D8-404982A52D3C}" srcOrd="0" destOrd="0" presId="urn:microsoft.com/office/officeart/2009/3/layout/HorizontalOrganizationChart"/>
    <dgm:cxn modelId="{B1C5F8BC-A9BF-4B7F-A77D-FAAA859B01A8}" type="presParOf" srcId="{BC0FE6AB-6268-4311-ACA4-6FABC7704364}" destId="{4CA50641-DEF9-47F0-BD25-D250D2FA67BF}" srcOrd="1" destOrd="0" presId="urn:microsoft.com/office/officeart/2009/3/layout/HorizontalOrganizationChart"/>
    <dgm:cxn modelId="{3196EC16-346A-419C-BF12-580607BBCE7A}" type="presParOf" srcId="{4CA50641-DEF9-47F0-BD25-D250D2FA67BF}" destId="{B56E3BED-741E-479C-BDF7-F4B8E35703B1}" srcOrd="0" destOrd="0" presId="urn:microsoft.com/office/officeart/2009/3/layout/HorizontalOrganizationChart"/>
    <dgm:cxn modelId="{61AB170F-4E76-45D7-A784-3576A18DF65C}" type="presParOf" srcId="{B56E3BED-741E-479C-BDF7-F4B8E35703B1}" destId="{1E95FDFC-1BDE-4493-B3FF-A362BE5CCF1F}" srcOrd="0" destOrd="0" presId="urn:microsoft.com/office/officeart/2009/3/layout/HorizontalOrganizationChart"/>
    <dgm:cxn modelId="{FF3637E4-D5C6-4F3F-AB9C-904AF83C4327}" type="presParOf" srcId="{B56E3BED-741E-479C-BDF7-F4B8E35703B1}" destId="{EC22D45A-A0B6-42ED-91BF-9AF0EC0AA8C0}" srcOrd="1" destOrd="0" presId="urn:microsoft.com/office/officeart/2009/3/layout/HorizontalOrganizationChart"/>
    <dgm:cxn modelId="{14B4A11F-1A8B-46F4-B9BF-11F95288E56F}" type="presParOf" srcId="{4CA50641-DEF9-47F0-BD25-D250D2FA67BF}" destId="{381564B3-1367-4D76-A30D-AF0E507DA3F5}" srcOrd="1" destOrd="0" presId="urn:microsoft.com/office/officeart/2009/3/layout/HorizontalOrganizationChart"/>
    <dgm:cxn modelId="{B0958D1F-016E-4012-9BA2-969DAD58672D}" type="presParOf" srcId="{4CA50641-DEF9-47F0-BD25-D250D2FA67BF}" destId="{70E0754E-D0C0-479D-913C-84FCD1CA7BB9}" srcOrd="2" destOrd="0" presId="urn:microsoft.com/office/officeart/2009/3/layout/HorizontalOrganizationChart"/>
    <dgm:cxn modelId="{5AC7A977-F178-42BC-98C4-A722B935E407}" type="presParOf" srcId="{BC0FE6AB-6268-4311-ACA4-6FABC7704364}" destId="{C798567E-A1F1-4490-AFA2-4DF5A017B047}" srcOrd="2" destOrd="0" presId="urn:microsoft.com/office/officeart/2009/3/layout/HorizontalOrganizationChart"/>
    <dgm:cxn modelId="{6D70A1A8-8453-47D0-95CA-76B6990EF2AB}" type="presParOf" srcId="{BC0FE6AB-6268-4311-ACA4-6FABC7704364}" destId="{6550BB1C-E97E-40DD-A3A5-A99C860B9557}" srcOrd="3" destOrd="0" presId="urn:microsoft.com/office/officeart/2009/3/layout/HorizontalOrganizationChart"/>
    <dgm:cxn modelId="{FE6A6AB1-C70E-4A6A-9E27-F683BF00CB93}" type="presParOf" srcId="{6550BB1C-E97E-40DD-A3A5-A99C860B9557}" destId="{75497885-A01A-4040-BAE6-5FFA4039A89F}" srcOrd="0" destOrd="0" presId="urn:microsoft.com/office/officeart/2009/3/layout/HorizontalOrganizationChart"/>
    <dgm:cxn modelId="{CD492F89-8A23-41F2-8870-E203500F1553}" type="presParOf" srcId="{75497885-A01A-4040-BAE6-5FFA4039A89F}" destId="{D94D8499-6B87-4F0B-8B80-A25EBA43C4E7}" srcOrd="0" destOrd="0" presId="urn:microsoft.com/office/officeart/2009/3/layout/HorizontalOrganizationChart"/>
    <dgm:cxn modelId="{8B7EB43F-8313-4A57-8117-CB9200E1E793}" type="presParOf" srcId="{75497885-A01A-4040-BAE6-5FFA4039A89F}" destId="{EFFA133A-06D9-4F69-A309-291054A0978E}" srcOrd="1" destOrd="0" presId="urn:microsoft.com/office/officeart/2009/3/layout/HorizontalOrganizationChart"/>
    <dgm:cxn modelId="{31DC064B-B528-41F3-9892-BC8BD9C95818}" type="presParOf" srcId="{6550BB1C-E97E-40DD-A3A5-A99C860B9557}" destId="{638DB2E2-84F8-4FFD-994F-D2172CE3AAE7}" srcOrd="1" destOrd="0" presId="urn:microsoft.com/office/officeart/2009/3/layout/HorizontalOrganizationChart"/>
    <dgm:cxn modelId="{F879E07F-946A-4CB6-8FF1-F9ED6A9ECA4C}" type="presParOf" srcId="{6550BB1C-E97E-40DD-A3A5-A99C860B9557}" destId="{24624043-4E61-404E-899D-FBE49DB87049}" srcOrd="2" destOrd="0" presId="urn:microsoft.com/office/officeart/2009/3/layout/HorizontalOrganizationChart"/>
    <dgm:cxn modelId="{32A3ED84-9517-415B-9AEE-1D61BB6BC5E1}" type="presParOf" srcId="{5626E526-6E51-41C9-9F5A-C90BB026D874}" destId="{55504935-7B66-4906-B242-30B786F72BF4}" srcOrd="2" destOrd="0" presId="urn:microsoft.com/office/officeart/2009/3/layout/HorizontalOrganizationChart"/>
    <dgm:cxn modelId="{F3695C97-68AB-4C24-B83A-93CA92ED7065}" type="presParOf" srcId="{29D76888-4546-4BE9-8445-2C71CCF018EC}" destId="{AC949E4F-AFFD-4C1B-B531-ECB640C960EB}" srcOrd="2" destOrd="0" presId="urn:microsoft.com/office/officeart/2009/3/layout/HorizontalOrganizationChart"/>
    <dgm:cxn modelId="{9F91BE1F-A10D-48B2-9E7B-98A86B79962F}" type="presParOf" srcId="{8E0E7C3D-A244-4C70-B634-41367D1868C6}" destId="{9FF50A97-AF20-49D4-8DA9-DC6445B2A83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8567E-A1F1-4490-AFA2-4DF5A017B047}">
      <dsp:nvSpPr>
        <dsp:cNvPr id="0" name=""/>
        <dsp:cNvSpPr/>
      </dsp:nvSpPr>
      <dsp:spPr>
        <a:xfrm>
          <a:off x="6030108" y="4845424"/>
          <a:ext cx="286914" cy="308432"/>
        </a:xfrm>
        <a:custGeom>
          <a:avLst/>
          <a:gdLst/>
          <a:ahLst/>
          <a:cxnLst/>
          <a:rect l="0" t="0" r="0" b="0"/>
          <a:pathLst>
            <a:path>
              <a:moveTo>
                <a:pt x="0" y="0"/>
              </a:moveTo>
              <a:lnTo>
                <a:pt x="143457" y="0"/>
              </a:lnTo>
              <a:lnTo>
                <a:pt x="143457" y="308432"/>
              </a:lnTo>
              <a:lnTo>
                <a:pt x="286914" y="30843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C418C-E30F-44A3-80D8-404982A52D3C}">
      <dsp:nvSpPr>
        <dsp:cNvPr id="0" name=""/>
        <dsp:cNvSpPr/>
      </dsp:nvSpPr>
      <dsp:spPr>
        <a:xfrm>
          <a:off x="6030108" y="4536992"/>
          <a:ext cx="286914" cy="308432"/>
        </a:xfrm>
        <a:custGeom>
          <a:avLst/>
          <a:gdLst/>
          <a:ahLst/>
          <a:cxnLst/>
          <a:rect l="0" t="0" r="0" b="0"/>
          <a:pathLst>
            <a:path>
              <a:moveTo>
                <a:pt x="0" y="308432"/>
              </a:moveTo>
              <a:lnTo>
                <a:pt x="143457" y="308432"/>
              </a:lnTo>
              <a:lnTo>
                <a:pt x="143457" y="0"/>
              </a:lnTo>
              <a:lnTo>
                <a:pt x="286914"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72B2D1-CA68-4CD0-8CE5-0982FBB97EBB}">
      <dsp:nvSpPr>
        <dsp:cNvPr id="0" name=""/>
        <dsp:cNvSpPr/>
      </dsp:nvSpPr>
      <dsp:spPr>
        <a:xfrm>
          <a:off x="4308624" y="4228559"/>
          <a:ext cx="286914" cy="616865"/>
        </a:xfrm>
        <a:custGeom>
          <a:avLst/>
          <a:gdLst/>
          <a:ahLst/>
          <a:cxnLst/>
          <a:rect l="0" t="0" r="0" b="0"/>
          <a:pathLst>
            <a:path>
              <a:moveTo>
                <a:pt x="0" y="0"/>
              </a:moveTo>
              <a:lnTo>
                <a:pt x="143457" y="0"/>
              </a:lnTo>
              <a:lnTo>
                <a:pt x="143457" y="616865"/>
              </a:lnTo>
              <a:lnTo>
                <a:pt x="286914" y="61686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E9DE76-179D-41E0-938D-AC7E3139A8B1}">
      <dsp:nvSpPr>
        <dsp:cNvPr id="0" name=""/>
        <dsp:cNvSpPr/>
      </dsp:nvSpPr>
      <dsp:spPr>
        <a:xfrm>
          <a:off x="6030108" y="3611694"/>
          <a:ext cx="286914" cy="308432"/>
        </a:xfrm>
        <a:custGeom>
          <a:avLst/>
          <a:gdLst/>
          <a:ahLst/>
          <a:cxnLst/>
          <a:rect l="0" t="0" r="0" b="0"/>
          <a:pathLst>
            <a:path>
              <a:moveTo>
                <a:pt x="0" y="0"/>
              </a:moveTo>
              <a:lnTo>
                <a:pt x="143457" y="0"/>
              </a:lnTo>
              <a:lnTo>
                <a:pt x="143457" y="308432"/>
              </a:lnTo>
              <a:lnTo>
                <a:pt x="286914" y="30843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DD18C-D00C-4FD3-9CC4-59D64C4BF427}">
      <dsp:nvSpPr>
        <dsp:cNvPr id="0" name=""/>
        <dsp:cNvSpPr/>
      </dsp:nvSpPr>
      <dsp:spPr>
        <a:xfrm>
          <a:off x="6030108" y="3303261"/>
          <a:ext cx="286914" cy="308432"/>
        </a:xfrm>
        <a:custGeom>
          <a:avLst/>
          <a:gdLst/>
          <a:ahLst/>
          <a:cxnLst/>
          <a:rect l="0" t="0" r="0" b="0"/>
          <a:pathLst>
            <a:path>
              <a:moveTo>
                <a:pt x="0" y="308432"/>
              </a:moveTo>
              <a:lnTo>
                <a:pt x="143457" y="308432"/>
              </a:lnTo>
              <a:lnTo>
                <a:pt x="143457" y="0"/>
              </a:lnTo>
              <a:lnTo>
                <a:pt x="286914"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9A70E-88B2-49BD-B08C-C6E2D254182C}">
      <dsp:nvSpPr>
        <dsp:cNvPr id="0" name=""/>
        <dsp:cNvSpPr/>
      </dsp:nvSpPr>
      <dsp:spPr>
        <a:xfrm>
          <a:off x="4308624" y="3611694"/>
          <a:ext cx="286914" cy="616865"/>
        </a:xfrm>
        <a:custGeom>
          <a:avLst/>
          <a:gdLst/>
          <a:ahLst/>
          <a:cxnLst/>
          <a:rect l="0" t="0" r="0" b="0"/>
          <a:pathLst>
            <a:path>
              <a:moveTo>
                <a:pt x="0" y="616865"/>
              </a:moveTo>
              <a:lnTo>
                <a:pt x="143457" y="616865"/>
              </a:lnTo>
              <a:lnTo>
                <a:pt x="143457" y="0"/>
              </a:lnTo>
              <a:lnTo>
                <a:pt x="286914" y="0"/>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FDA889-0B4A-47DF-B969-9BB3777CE798}">
      <dsp:nvSpPr>
        <dsp:cNvPr id="0" name=""/>
        <dsp:cNvSpPr/>
      </dsp:nvSpPr>
      <dsp:spPr>
        <a:xfrm>
          <a:off x="2587139" y="2917720"/>
          <a:ext cx="286914" cy="1310838"/>
        </a:xfrm>
        <a:custGeom>
          <a:avLst/>
          <a:gdLst/>
          <a:ahLst/>
          <a:cxnLst/>
          <a:rect l="0" t="0" r="0" b="0"/>
          <a:pathLst>
            <a:path>
              <a:moveTo>
                <a:pt x="0" y="0"/>
              </a:moveTo>
              <a:lnTo>
                <a:pt x="143457" y="0"/>
              </a:lnTo>
              <a:lnTo>
                <a:pt x="143457" y="1310838"/>
              </a:lnTo>
              <a:lnTo>
                <a:pt x="286914" y="131083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90DAB-032E-44B1-BA4A-C38E2E5B1ADD}">
      <dsp:nvSpPr>
        <dsp:cNvPr id="0" name=""/>
        <dsp:cNvSpPr/>
      </dsp:nvSpPr>
      <dsp:spPr>
        <a:xfrm>
          <a:off x="6030108" y="2377963"/>
          <a:ext cx="286914" cy="308432"/>
        </a:xfrm>
        <a:custGeom>
          <a:avLst/>
          <a:gdLst/>
          <a:ahLst/>
          <a:cxnLst/>
          <a:rect l="0" t="0" r="0" b="0"/>
          <a:pathLst>
            <a:path>
              <a:moveTo>
                <a:pt x="0" y="0"/>
              </a:moveTo>
              <a:lnTo>
                <a:pt x="143457" y="0"/>
              </a:lnTo>
              <a:lnTo>
                <a:pt x="143457" y="308432"/>
              </a:lnTo>
              <a:lnTo>
                <a:pt x="286914" y="30843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38AAF7-4730-4C1A-84F5-5108315C0750}">
      <dsp:nvSpPr>
        <dsp:cNvPr id="0" name=""/>
        <dsp:cNvSpPr/>
      </dsp:nvSpPr>
      <dsp:spPr>
        <a:xfrm>
          <a:off x="6030108" y="2069531"/>
          <a:ext cx="286914" cy="308432"/>
        </a:xfrm>
        <a:custGeom>
          <a:avLst/>
          <a:gdLst/>
          <a:ahLst/>
          <a:cxnLst/>
          <a:rect l="0" t="0" r="0" b="0"/>
          <a:pathLst>
            <a:path>
              <a:moveTo>
                <a:pt x="0" y="308432"/>
              </a:moveTo>
              <a:lnTo>
                <a:pt x="143457" y="308432"/>
              </a:lnTo>
              <a:lnTo>
                <a:pt x="143457" y="0"/>
              </a:lnTo>
              <a:lnTo>
                <a:pt x="286914"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D511E-D2CD-4E80-882C-D4E6F051D023}">
      <dsp:nvSpPr>
        <dsp:cNvPr id="0" name=""/>
        <dsp:cNvSpPr/>
      </dsp:nvSpPr>
      <dsp:spPr>
        <a:xfrm>
          <a:off x="4308624" y="1606882"/>
          <a:ext cx="286914" cy="771081"/>
        </a:xfrm>
        <a:custGeom>
          <a:avLst/>
          <a:gdLst/>
          <a:ahLst/>
          <a:cxnLst/>
          <a:rect l="0" t="0" r="0" b="0"/>
          <a:pathLst>
            <a:path>
              <a:moveTo>
                <a:pt x="0" y="0"/>
              </a:moveTo>
              <a:lnTo>
                <a:pt x="143457" y="0"/>
              </a:lnTo>
              <a:lnTo>
                <a:pt x="143457" y="771081"/>
              </a:lnTo>
              <a:lnTo>
                <a:pt x="286914" y="771081"/>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CBEC5B-9198-44FA-843D-ACDB33337436}">
      <dsp:nvSpPr>
        <dsp:cNvPr id="0" name=""/>
        <dsp:cNvSpPr/>
      </dsp:nvSpPr>
      <dsp:spPr>
        <a:xfrm>
          <a:off x="6030108" y="835800"/>
          <a:ext cx="286914" cy="616865"/>
        </a:xfrm>
        <a:custGeom>
          <a:avLst/>
          <a:gdLst/>
          <a:ahLst/>
          <a:cxnLst/>
          <a:rect l="0" t="0" r="0" b="0"/>
          <a:pathLst>
            <a:path>
              <a:moveTo>
                <a:pt x="0" y="0"/>
              </a:moveTo>
              <a:lnTo>
                <a:pt x="143457" y="0"/>
              </a:lnTo>
              <a:lnTo>
                <a:pt x="143457" y="616865"/>
              </a:lnTo>
              <a:lnTo>
                <a:pt x="286914" y="616865"/>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9D111-355C-4BF6-A1E3-EC8B307685B5}">
      <dsp:nvSpPr>
        <dsp:cNvPr id="0" name=""/>
        <dsp:cNvSpPr/>
      </dsp:nvSpPr>
      <dsp:spPr>
        <a:xfrm>
          <a:off x="6030108" y="790080"/>
          <a:ext cx="286914" cy="91440"/>
        </a:xfrm>
        <a:custGeom>
          <a:avLst/>
          <a:gdLst/>
          <a:ahLst/>
          <a:cxnLst/>
          <a:rect l="0" t="0" r="0" b="0"/>
          <a:pathLst>
            <a:path>
              <a:moveTo>
                <a:pt x="0" y="45720"/>
              </a:moveTo>
              <a:lnTo>
                <a:pt x="286914" y="4572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86626C-D41A-413D-A4AC-9BBE26321CC7}">
      <dsp:nvSpPr>
        <dsp:cNvPr id="0" name=""/>
        <dsp:cNvSpPr/>
      </dsp:nvSpPr>
      <dsp:spPr>
        <a:xfrm>
          <a:off x="6030108" y="218935"/>
          <a:ext cx="286914" cy="616865"/>
        </a:xfrm>
        <a:custGeom>
          <a:avLst/>
          <a:gdLst/>
          <a:ahLst/>
          <a:cxnLst/>
          <a:rect l="0" t="0" r="0" b="0"/>
          <a:pathLst>
            <a:path>
              <a:moveTo>
                <a:pt x="0" y="616865"/>
              </a:moveTo>
              <a:lnTo>
                <a:pt x="143457" y="616865"/>
              </a:lnTo>
              <a:lnTo>
                <a:pt x="143457" y="0"/>
              </a:lnTo>
              <a:lnTo>
                <a:pt x="286914"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8322C4-B1EF-4182-B652-E8176A778013}">
      <dsp:nvSpPr>
        <dsp:cNvPr id="0" name=""/>
        <dsp:cNvSpPr/>
      </dsp:nvSpPr>
      <dsp:spPr>
        <a:xfrm>
          <a:off x="4308624" y="835800"/>
          <a:ext cx="286914" cy="771081"/>
        </a:xfrm>
        <a:custGeom>
          <a:avLst/>
          <a:gdLst/>
          <a:ahLst/>
          <a:cxnLst/>
          <a:rect l="0" t="0" r="0" b="0"/>
          <a:pathLst>
            <a:path>
              <a:moveTo>
                <a:pt x="0" y="771081"/>
              </a:moveTo>
              <a:lnTo>
                <a:pt x="143457" y="771081"/>
              </a:lnTo>
              <a:lnTo>
                <a:pt x="143457" y="0"/>
              </a:lnTo>
              <a:lnTo>
                <a:pt x="286914" y="0"/>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FF8A81-BD10-4457-8F4A-F3FCCC9AA33F}">
      <dsp:nvSpPr>
        <dsp:cNvPr id="0" name=""/>
        <dsp:cNvSpPr/>
      </dsp:nvSpPr>
      <dsp:spPr>
        <a:xfrm>
          <a:off x="2587139" y="1606882"/>
          <a:ext cx="286914" cy="1310838"/>
        </a:xfrm>
        <a:custGeom>
          <a:avLst/>
          <a:gdLst/>
          <a:ahLst/>
          <a:cxnLst/>
          <a:rect l="0" t="0" r="0" b="0"/>
          <a:pathLst>
            <a:path>
              <a:moveTo>
                <a:pt x="0" y="1310838"/>
              </a:moveTo>
              <a:lnTo>
                <a:pt x="143457" y="1310838"/>
              </a:lnTo>
              <a:lnTo>
                <a:pt x="143457" y="0"/>
              </a:lnTo>
              <a:lnTo>
                <a:pt x="286914"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51AC4C-0A6A-478F-85E6-AC20069BB27F}">
      <dsp:nvSpPr>
        <dsp:cNvPr id="0" name=""/>
        <dsp:cNvSpPr/>
      </dsp:nvSpPr>
      <dsp:spPr>
        <a:xfrm>
          <a:off x="1152569" y="2698948"/>
          <a:ext cx="1434570" cy="437543"/>
        </a:xfrm>
        <a:prstGeom prst="rect">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Информационные угрозы</a:t>
          </a:r>
        </a:p>
      </dsp:txBody>
      <dsp:txXfrm>
        <a:off x="1152569" y="2698948"/>
        <a:ext cx="1434570" cy="437543"/>
      </dsp:txXfrm>
    </dsp:sp>
    <dsp:sp modelId="{1A584453-F63D-44EB-AAD1-C682A163508A}">
      <dsp:nvSpPr>
        <dsp:cNvPr id="0" name=""/>
        <dsp:cNvSpPr/>
      </dsp:nvSpPr>
      <dsp:spPr>
        <a:xfrm>
          <a:off x="2874053" y="1388110"/>
          <a:ext cx="1434570" cy="437543"/>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Технологические</a:t>
          </a:r>
        </a:p>
      </dsp:txBody>
      <dsp:txXfrm>
        <a:off x="2874053" y="1388110"/>
        <a:ext cx="1434570" cy="437543"/>
      </dsp:txXfrm>
    </dsp:sp>
    <dsp:sp modelId="{C5ADEB69-BAC3-434F-8B54-8BC4B41613CD}">
      <dsp:nvSpPr>
        <dsp:cNvPr id="0" name=""/>
        <dsp:cNvSpPr/>
      </dsp:nvSpPr>
      <dsp:spPr>
        <a:xfrm>
          <a:off x="4595538" y="617029"/>
          <a:ext cx="1434570" cy="437543"/>
        </a:xfrm>
        <a:prstGeom prst="rect">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Физические</a:t>
          </a:r>
        </a:p>
      </dsp:txBody>
      <dsp:txXfrm>
        <a:off x="4595538" y="617029"/>
        <a:ext cx="1434570" cy="437543"/>
      </dsp:txXfrm>
    </dsp:sp>
    <dsp:sp modelId="{83038521-F818-499E-97CE-560A6DA41E30}">
      <dsp:nvSpPr>
        <dsp:cNvPr id="0" name=""/>
        <dsp:cNvSpPr/>
      </dsp:nvSpPr>
      <dsp:spPr>
        <a:xfrm>
          <a:off x="6317022" y="163"/>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Человек</a:t>
          </a:r>
        </a:p>
      </dsp:txBody>
      <dsp:txXfrm>
        <a:off x="6317022" y="163"/>
        <a:ext cx="2458179" cy="437543"/>
      </dsp:txXfrm>
    </dsp:sp>
    <dsp:sp modelId="{5AA3A241-2427-4926-9C00-AF6D829C178B}">
      <dsp:nvSpPr>
        <dsp:cNvPr id="0" name=""/>
        <dsp:cNvSpPr/>
      </dsp:nvSpPr>
      <dsp:spPr>
        <a:xfrm>
          <a:off x="6317022" y="617029"/>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Форс-мажорные обстоятельства</a:t>
          </a:r>
        </a:p>
      </dsp:txBody>
      <dsp:txXfrm>
        <a:off x="6317022" y="617029"/>
        <a:ext cx="2458179" cy="437543"/>
      </dsp:txXfrm>
    </dsp:sp>
    <dsp:sp modelId="{2FAA1DE6-9C28-49D2-8763-78951DE0BEF0}">
      <dsp:nvSpPr>
        <dsp:cNvPr id="0" name=""/>
        <dsp:cNvSpPr/>
      </dsp:nvSpPr>
      <dsp:spPr>
        <a:xfrm>
          <a:off x="6317022" y="1233894"/>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Отказ оборудования и внутренних систем жизнеобеспечения</a:t>
          </a:r>
        </a:p>
      </dsp:txBody>
      <dsp:txXfrm>
        <a:off x="6317022" y="1233894"/>
        <a:ext cx="2458179" cy="437543"/>
      </dsp:txXfrm>
    </dsp:sp>
    <dsp:sp modelId="{F19F4754-4D2E-4C32-8A23-F2F32C83103F}">
      <dsp:nvSpPr>
        <dsp:cNvPr id="0" name=""/>
        <dsp:cNvSpPr/>
      </dsp:nvSpPr>
      <dsp:spPr>
        <a:xfrm>
          <a:off x="4595538" y="2159191"/>
          <a:ext cx="1434570" cy="437543"/>
        </a:xfrm>
        <a:prstGeom prst="rect">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Программные (логические)</a:t>
          </a:r>
        </a:p>
      </dsp:txBody>
      <dsp:txXfrm>
        <a:off x="4595538" y="2159191"/>
        <a:ext cx="1434570" cy="437543"/>
      </dsp:txXfrm>
    </dsp:sp>
    <dsp:sp modelId="{7B1C1C4F-B4FC-44A6-B78B-F66B5940003A}">
      <dsp:nvSpPr>
        <dsp:cNvPr id="0" name=""/>
        <dsp:cNvSpPr/>
      </dsp:nvSpPr>
      <dsp:spPr>
        <a:xfrm>
          <a:off x="6317022" y="1850759"/>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Локальный нарушитель</a:t>
          </a:r>
        </a:p>
      </dsp:txBody>
      <dsp:txXfrm>
        <a:off x="6317022" y="1850759"/>
        <a:ext cx="2458179" cy="437543"/>
      </dsp:txXfrm>
    </dsp:sp>
    <dsp:sp modelId="{D8D379DE-6AF9-42F3-A1D0-50D37ACEE995}">
      <dsp:nvSpPr>
        <dsp:cNvPr id="0" name=""/>
        <dsp:cNvSpPr/>
      </dsp:nvSpPr>
      <dsp:spPr>
        <a:xfrm>
          <a:off x="6317022" y="2467624"/>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Удаленный нарушитель</a:t>
          </a:r>
        </a:p>
      </dsp:txBody>
      <dsp:txXfrm>
        <a:off x="6317022" y="2467624"/>
        <a:ext cx="2458179" cy="437543"/>
      </dsp:txXfrm>
    </dsp:sp>
    <dsp:sp modelId="{1365FB21-37A2-4851-96A2-B5BBE08A06C9}">
      <dsp:nvSpPr>
        <dsp:cNvPr id="0" name=""/>
        <dsp:cNvSpPr/>
      </dsp:nvSpPr>
      <dsp:spPr>
        <a:xfrm>
          <a:off x="2874053" y="4009787"/>
          <a:ext cx="1434570" cy="437543"/>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Организационные</a:t>
          </a:r>
        </a:p>
      </dsp:txBody>
      <dsp:txXfrm>
        <a:off x="2874053" y="4009787"/>
        <a:ext cx="1434570" cy="437543"/>
      </dsp:txXfrm>
    </dsp:sp>
    <dsp:sp modelId="{8EF0E86D-4F6C-4034-B01A-FA280FD1DA8B}">
      <dsp:nvSpPr>
        <dsp:cNvPr id="0" name=""/>
        <dsp:cNvSpPr/>
      </dsp:nvSpPr>
      <dsp:spPr>
        <a:xfrm>
          <a:off x="4595538" y="3392922"/>
          <a:ext cx="1434570" cy="437543"/>
        </a:xfrm>
        <a:prstGeom prst="rect">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Воздействие на персонал</a:t>
          </a:r>
        </a:p>
      </dsp:txBody>
      <dsp:txXfrm>
        <a:off x="4595538" y="3392922"/>
        <a:ext cx="1434570" cy="437543"/>
      </dsp:txXfrm>
    </dsp:sp>
    <dsp:sp modelId="{8A959891-8564-4AB7-A685-2BCED2587C68}">
      <dsp:nvSpPr>
        <dsp:cNvPr id="0" name=""/>
        <dsp:cNvSpPr/>
      </dsp:nvSpPr>
      <dsp:spPr>
        <a:xfrm>
          <a:off x="6317022" y="3084489"/>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Физическое воздействие на персонал</a:t>
          </a:r>
        </a:p>
      </dsp:txBody>
      <dsp:txXfrm>
        <a:off x="6317022" y="3084489"/>
        <a:ext cx="2458179" cy="437543"/>
      </dsp:txXfrm>
    </dsp:sp>
    <dsp:sp modelId="{A0E06270-7EB4-4F2F-8DEF-1E5BBF397DE3}">
      <dsp:nvSpPr>
        <dsp:cNvPr id="0" name=""/>
        <dsp:cNvSpPr/>
      </dsp:nvSpPr>
      <dsp:spPr>
        <a:xfrm>
          <a:off x="6317022" y="3701354"/>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Психологическое воздействие на персонал</a:t>
          </a:r>
        </a:p>
      </dsp:txBody>
      <dsp:txXfrm>
        <a:off x="6317022" y="3701354"/>
        <a:ext cx="2458179" cy="437543"/>
      </dsp:txXfrm>
    </dsp:sp>
    <dsp:sp modelId="{1F077326-4700-42E0-A52E-1EB417B58542}">
      <dsp:nvSpPr>
        <dsp:cNvPr id="0" name=""/>
        <dsp:cNvSpPr/>
      </dsp:nvSpPr>
      <dsp:spPr>
        <a:xfrm>
          <a:off x="4595538" y="4626652"/>
          <a:ext cx="1434570" cy="437543"/>
        </a:xfrm>
        <a:prstGeom prst="rect">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Действия персонала</a:t>
          </a:r>
        </a:p>
      </dsp:txBody>
      <dsp:txXfrm>
        <a:off x="4595538" y="4626652"/>
        <a:ext cx="1434570" cy="437543"/>
      </dsp:txXfrm>
    </dsp:sp>
    <dsp:sp modelId="{1E95FDFC-1BDE-4493-B3FF-A362BE5CCF1F}">
      <dsp:nvSpPr>
        <dsp:cNvPr id="0" name=""/>
        <dsp:cNvSpPr/>
      </dsp:nvSpPr>
      <dsp:spPr>
        <a:xfrm>
          <a:off x="6317022" y="4318220"/>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Шпионаж</a:t>
          </a:r>
        </a:p>
      </dsp:txBody>
      <dsp:txXfrm>
        <a:off x="6317022" y="4318220"/>
        <a:ext cx="2458179" cy="437543"/>
      </dsp:txXfrm>
    </dsp:sp>
    <dsp:sp modelId="{D94D8499-6B87-4F0B-8B80-A25EBA43C4E7}">
      <dsp:nvSpPr>
        <dsp:cNvPr id="0" name=""/>
        <dsp:cNvSpPr/>
      </dsp:nvSpPr>
      <dsp:spPr>
        <a:xfrm>
          <a:off x="6317022" y="4935085"/>
          <a:ext cx="2458179" cy="437543"/>
        </a:xfrm>
        <a:prstGeom prst="rect">
          <a:avLst/>
        </a:prstGeom>
        <a:gradFill rotWithShape="0">
          <a:gsLst>
            <a:gs pos="0">
              <a:schemeClr val="accent2">
                <a:tint val="70000"/>
                <a:hueOff val="0"/>
                <a:satOff val="0"/>
                <a:lumOff val="0"/>
                <a:alphaOff val="0"/>
                <a:satMod val="103000"/>
                <a:lumMod val="102000"/>
                <a:tint val="94000"/>
              </a:schemeClr>
            </a:gs>
            <a:gs pos="50000">
              <a:schemeClr val="accent2">
                <a:tint val="70000"/>
                <a:hueOff val="0"/>
                <a:satOff val="0"/>
                <a:lumOff val="0"/>
                <a:alphaOff val="0"/>
                <a:satMod val="110000"/>
                <a:lumMod val="100000"/>
                <a:shade val="100000"/>
              </a:schemeClr>
            </a:gs>
            <a:gs pos="100000">
              <a:schemeClr val="accent2">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effectLst>
                <a:outerShdw blurRad="38100" dist="38100" dir="2700000" algn="tl">
                  <a:srgbClr val="000000">
                    <a:alpha val="43137"/>
                  </a:srgbClr>
                </a:outerShdw>
              </a:effectLst>
            </a:rPr>
            <a:t>Неумышленные действия</a:t>
          </a:r>
        </a:p>
      </dsp:txBody>
      <dsp:txXfrm>
        <a:off x="6317022" y="4935085"/>
        <a:ext cx="2458179" cy="43754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0325D-251F-444D-B9E7-7ACFAE815162}" type="datetimeFigureOut">
              <a:rPr lang="en-US" smtClean="0"/>
              <a:t>11/5/2023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BF3C9-8A48-4E7B-BD26-6FF9BEC9FAAA}" type="slidenum">
              <a:rPr lang="en-US" smtClean="0"/>
              <a:t>‹#›</a:t>
            </a:fld>
            <a:endParaRPr lang="en-US"/>
          </a:p>
        </p:txBody>
      </p:sp>
    </p:spTree>
    <p:extLst>
      <p:ext uri="{BB962C8B-B14F-4D97-AF65-F5344CB8AC3E}">
        <p14:creationId xmlns:p14="http://schemas.microsoft.com/office/powerpoint/2010/main" val="85817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12AEDED-CC35-BA82-62A7-51E6458838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9D07C2-5C8F-472F-8B3D-05908F6688F5}" type="slidenum">
              <a:rPr lang="ru-RU" altLang="ru-RU"/>
              <a:pPr eaLnBrk="1" hangingPunct="1"/>
              <a:t>9</a:t>
            </a:fld>
            <a:endParaRPr lang="ru-RU" altLang="ru-RU"/>
          </a:p>
        </p:txBody>
      </p:sp>
      <p:sp>
        <p:nvSpPr>
          <p:cNvPr id="30723" name="Rectangle 2">
            <a:extLst>
              <a:ext uri="{FF2B5EF4-FFF2-40B4-BE49-F238E27FC236}">
                <a16:creationId xmlns:a16="http://schemas.microsoft.com/office/drawing/2014/main" id="{ABC23C7C-D7FF-ACB5-5942-396D63F105CF}"/>
              </a:ext>
            </a:extLst>
          </p:cNvPr>
          <p:cNvSpPr>
            <a:spLocks noGrp="1" noRot="1" noChangeAspect="1" noChangeArrowheads="1" noTextEdit="1"/>
          </p:cNvSpPr>
          <p:nvPr>
            <p:ph type="sldImg"/>
          </p:nvPr>
        </p:nvSpPr>
        <p:spPr>
          <a:ln/>
        </p:spPr>
      </p:sp>
      <p:sp>
        <p:nvSpPr>
          <p:cNvPr id="30724" name="Rectangle 4">
            <a:extLst>
              <a:ext uri="{FF2B5EF4-FFF2-40B4-BE49-F238E27FC236}">
                <a16:creationId xmlns:a16="http://schemas.microsoft.com/office/drawing/2014/main" id="{4345896F-5560-3B02-F5C7-77C36A2709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extLst>
      <p:ext uri="{BB962C8B-B14F-4D97-AF65-F5344CB8AC3E}">
        <p14:creationId xmlns:p14="http://schemas.microsoft.com/office/powerpoint/2010/main" val="339512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100C47B-14CA-C963-0865-81311A1DFA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16A08F-DE0C-4502-8FD9-574B55CA764C}" type="slidenum">
              <a:rPr lang="ru-RU" altLang="ru-RU"/>
              <a:pPr eaLnBrk="1" hangingPunct="1"/>
              <a:t>10</a:t>
            </a:fld>
            <a:endParaRPr lang="ru-RU" altLang="ru-RU"/>
          </a:p>
        </p:txBody>
      </p:sp>
      <p:sp>
        <p:nvSpPr>
          <p:cNvPr id="31747" name="Rectangle 2">
            <a:extLst>
              <a:ext uri="{FF2B5EF4-FFF2-40B4-BE49-F238E27FC236}">
                <a16:creationId xmlns:a16="http://schemas.microsoft.com/office/drawing/2014/main" id="{6F865820-C2BE-2341-14F0-48649D57E8A9}"/>
              </a:ext>
            </a:extLst>
          </p:cNvPr>
          <p:cNvSpPr>
            <a:spLocks noGrp="1" noRot="1" noChangeAspect="1" noChangeArrowheads="1" noTextEdit="1"/>
          </p:cNvSpPr>
          <p:nvPr>
            <p:ph type="sldImg"/>
          </p:nvPr>
        </p:nvSpPr>
        <p:spPr>
          <a:ln/>
        </p:spPr>
      </p:sp>
      <p:sp>
        <p:nvSpPr>
          <p:cNvPr id="31748" name="Rectangle 4">
            <a:extLst>
              <a:ext uri="{FF2B5EF4-FFF2-40B4-BE49-F238E27FC236}">
                <a16:creationId xmlns:a16="http://schemas.microsoft.com/office/drawing/2014/main" id="{54B05C8A-A3AA-70F5-C214-FFA0A5F41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extLst>
      <p:ext uri="{BB962C8B-B14F-4D97-AF65-F5344CB8AC3E}">
        <p14:creationId xmlns:p14="http://schemas.microsoft.com/office/powerpoint/2010/main" val="290259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AA75DC0-1260-32B7-9084-F47F398ED0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9DD6F8-589A-478C-A7CB-5B785EF6553C}" type="slidenum">
              <a:rPr lang="ru-RU" altLang="ru-RU"/>
              <a:pPr eaLnBrk="1" hangingPunct="1"/>
              <a:t>11</a:t>
            </a:fld>
            <a:endParaRPr lang="ru-RU" altLang="ru-RU"/>
          </a:p>
        </p:txBody>
      </p:sp>
      <p:sp>
        <p:nvSpPr>
          <p:cNvPr id="32771" name="Rectangle 2">
            <a:extLst>
              <a:ext uri="{FF2B5EF4-FFF2-40B4-BE49-F238E27FC236}">
                <a16:creationId xmlns:a16="http://schemas.microsoft.com/office/drawing/2014/main" id="{9367A639-842B-7DC4-8FC0-138F7390825B}"/>
              </a:ext>
            </a:extLst>
          </p:cNvPr>
          <p:cNvSpPr>
            <a:spLocks noGrp="1" noRot="1" noChangeAspect="1" noChangeArrowheads="1" noTextEdit="1"/>
          </p:cNvSpPr>
          <p:nvPr>
            <p:ph type="sldImg"/>
          </p:nvPr>
        </p:nvSpPr>
        <p:spPr>
          <a:ln/>
        </p:spPr>
      </p:sp>
      <p:sp>
        <p:nvSpPr>
          <p:cNvPr id="32772" name="Rectangle 4">
            <a:extLst>
              <a:ext uri="{FF2B5EF4-FFF2-40B4-BE49-F238E27FC236}">
                <a16:creationId xmlns:a16="http://schemas.microsoft.com/office/drawing/2014/main" id="{0727EC3C-200C-79F4-DC12-B32402931D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extLst>
      <p:ext uri="{BB962C8B-B14F-4D97-AF65-F5344CB8AC3E}">
        <p14:creationId xmlns:p14="http://schemas.microsoft.com/office/powerpoint/2010/main" val="413869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446AC81-A03D-36AA-0D50-60DF82065E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C65B20-D45B-44B3-BEB5-3069A8E88842}" type="slidenum">
              <a:rPr lang="ru-RU" altLang="ru-RU"/>
              <a:pPr eaLnBrk="1" hangingPunct="1"/>
              <a:t>12</a:t>
            </a:fld>
            <a:endParaRPr lang="ru-RU" altLang="ru-RU"/>
          </a:p>
        </p:txBody>
      </p:sp>
      <p:sp>
        <p:nvSpPr>
          <p:cNvPr id="33795" name="Rectangle 2">
            <a:extLst>
              <a:ext uri="{FF2B5EF4-FFF2-40B4-BE49-F238E27FC236}">
                <a16:creationId xmlns:a16="http://schemas.microsoft.com/office/drawing/2014/main" id="{F414E488-B9D0-301D-21E1-3459B2C65313}"/>
              </a:ext>
            </a:extLst>
          </p:cNvPr>
          <p:cNvSpPr>
            <a:spLocks noGrp="1" noRot="1" noChangeAspect="1" noChangeArrowheads="1" noTextEdit="1"/>
          </p:cNvSpPr>
          <p:nvPr>
            <p:ph type="sldImg"/>
          </p:nvPr>
        </p:nvSpPr>
        <p:spPr>
          <a:ln/>
        </p:spPr>
      </p:sp>
      <p:sp>
        <p:nvSpPr>
          <p:cNvPr id="33796" name="Rectangle 4">
            <a:extLst>
              <a:ext uri="{FF2B5EF4-FFF2-40B4-BE49-F238E27FC236}">
                <a16:creationId xmlns:a16="http://schemas.microsoft.com/office/drawing/2014/main" id="{4778690C-23E0-5721-7A09-68391751A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extLst>
      <p:ext uri="{BB962C8B-B14F-4D97-AF65-F5344CB8AC3E}">
        <p14:creationId xmlns:p14="http://schemas.microsoft.com/office/powerpoint/2010/main" val="418815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11FA8EC-1204-0B84-BAEC-FB8F20DA5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9294AB-B38E-4A71-B61F-EDE38D162AD3}" type="slidenum">
              <a:rPr lang="ru-RU" altLang="ru-RU"/>
              <a:pPr eaLnBrk="1" hangingPunct="1"/>
              <a:t>13</a:t>
            </a:fld>
            <a:endParaRPr lang="ru-RU" altLang="ru-RU"/>
          </a:p>
        </p:txBody>
      </p:sp>
      <p:sp>
        <p:nvSpPr>
          <p:cNvPr id="34819" name="Rectangle 2">
            <a:extLst>
              <a:ext uri="{FF2B5EF4-FFF2-40B4-BE49-F238E27FC236}">
                <a16:creationId xmlns:a16="http://schemas.microsoft.com/office/drawing/2014/main" id="{B41B6955-4A3A-6F02-80E5-19725DD037C3}"/>
              </a:ext>
            </a:extLst>
          </p:cNvPr>
          <p:cNvSpPr>
            <a:spLocks noGrp="1" noRot="1" noChangeAspect="1" noChangeArrowheads="1" noTextEdit="1"/>
          </p:cNvSpPr>
          <p:nvPr>
            <p:ph type="sldImg"/>
          </p:nvPr>
        </p:nvSpPr>
        <p:spPr>
          <a:ln/>
        </p:spPr>
      </p:sp>
      <p:sp>
        <p:nvSpPr>
          <p:cNvPr id="34820" name="Rectangle 4">
            <a:extLst>
              <a:ext uri="{FF2B5EF4-FFF2-40B4-BE49-F238E27FC236}">
                <a16:creationId xmlns:a16="http://schemas.microsoft.com/office/drawing/2014/main" id="{94F9D433-2949-5118-1B87-E1790111E9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extLst>
      <p:ext uri="{BB962C8B-B14F-4D97-AF65-F5344CB8AC3E}">
        <p14:creationId xmlns:p14="http://schemas.microsoft.com/office/powerpoint/2010/main" val="7136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D357DED-01AC-EDC3-2C94-AA180BCF0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4A9671-FEA5-4CD7-9B90-D6A3A74D45D2}" type="slidenum">
              <a:rPr lang="ru-RU" altLang="ru-RU"/>
              <a:pPr eaLnBrk="1" hangingPunct="1"/>
              <a:t>14</a:t>
            </a:fld>
            <a:endParaRPr lang="ru-RU" altLang="ru-RU"/>
          </a:p>
        </p:txBody>
      </p:sp>
      <p:sp>
        <p:nvSpPr>
          <p:cNvPr id="35843" name="Rectangle 2">
            <a:extLst>
              <a:ext uri="{FF2B5EF4-FFF2-40B4-BE49-F238E27FC236}">
                <a16:creationId xmlns:a16="http://schemas.microsoft.com/office/drawing/2014/main" id="{C110F2BE-2B98-A717-270C-7586AE6C98E9}"/>
              </a:ext>
            </a:extLst>
          </p:cNvPr>
          <p:cNvSpPr>
            <a:spLocks noGrp="1" noRot="1" noChangeAspect="1" noChangeArrowheads="1" noTextEdit="1"/>
          </p:cNvSpPr>
          <p:nvPr>
            <p:ph type="sldImg"/>
          </p:nvPr>
        </p:nvSpPr>
        <p:spPr>
          <a:ln/>
        </p:spPr>
      </p:sp>
      <p:sp>
        <p:nvSpPr>
          <p:cNvPr id="35844" name="Rectangle 4">
            <a:extLst>
              <a:ext uri="{FF2B5EF4-FFF2-40B4-BE49-F238E27FC236}">
                <a16:creationId xmlns:a16="http://schemas.microsoft.com/office/drawing/2014/main" id="{4195921E-8ACE-06A4-03A1-7852AF06F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extLst>
      <p:ext uri="{BB962C8B-B14F-4D97-AF65-F5344CB8AC3E}">
        <p14:creationId xmlns:p14="http://schemas.microsoft.com/office/powerpoint/2010/main" val="232396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7D4D6FD-DAB1-E65D-DC97-384D7569F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7AE9D1-8483-4DC2-9D17-92FAE3B7140A}" type="slidenum">
              <a:rPr lang="ru-RU" altLang="ru-RU"/>
              <a:pPr eaLnBrk="1" hangingPunct="1"/>
              <a:t>34</a:t>
            </a:fld>
            <a:endParaRPr lang="ru-RU" altLang="ru-RU"/>
          </a:p>
        </p:txBody>
      </p:sp>
      <p:sp>
        <p:nvSpPr>
          <p:cNvPr id="28675" name="Rectangle 2">
            <a:extLst>
              <a:ext uri="{FF2B5EF4-FFF2-40B4-BE49-F238E27FC236}">
                <a16:creationId xmlns:a16="http://schemas.microsoft.com/office/drawing/2014/main" id="{B227BC7E-0D26-0CB2-F0DC-DDCA5C9A9C7F}"/>
              </a:ext>
            </a:extLst>
          </p:cNvPr>
          <p:cNvSpPr>
            <a:spLocks noGrp="1" noRot="1" noChangeAspect="1" noChangeArrowheads="1" noTextEdit="1"/>
          </p:cNvSpPr>
          <p:nvPr>
            <p:ph type="sldImg"/>
          </p:nvPr>
        </p:nvSpPr>
        <p:spPr>
          <a:xfrm>
            <a:off x="381000" y="736600"/>
            <a:ext cx="6045200" cy="3400425"/>
          </a:xfrm>
          <a:ln/>
        </p:spPr>
      </p:sp>
      <p:sp>
        <p:nvSpPr>
          <p:cNvPr id="28676" name="Rectangle 4">
            <a:extLst>
              <a:ext uri="{FF2B5EF4-FFF2-40B4-BE49-F238E27FC236}">
                <a16:creationId xmlns:a16="http://schemas.microsoft.com/office/drawing/2014/main" id="{042E574F-5155-E24B-2FB3-70F010235C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AEA2-EDFE-0F68-2E5E-02694631FBD8}"/>
              </a:ext>
            </a:extLst>
          </p:cNvPr>
          <p:cNvSpPr>
            <a:spLocks noGrp="1"/>
          </p:cNvSpPr>
          <p:nvPr>
            <p:ph type="ctrTitle"/>
          </p:nvPr>
        </p:nvSpPr>
        <p:spPr>
          <a:xfrm>
            <a:off x="361188" y="1041400"/>
            <a:ext cx="11469624" cy="2387600"/>
          </a:xfrm>
        </p:spPr>
        <p:txBody>
          <a:bodyPr anchor="b"/>
          <a:lstStyle>
            <a:lvl1pPr algn="ctr">
              <a:defRPr sz="6000" b="1">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0537FC9-33F0-D60C-7BB6-F20A7EBD00A3}"/>
              </a:ext>
            </a:extLst>
          </p:cNvPr>
          <p:cNvSpPr>
            <a:spLocks noGrp="1"/>
          </p:cNvSpPr>
          <p:nvPr>
            <p:ph type="subTitle" idx="1"/>
          </p:nvPr>
        </p:nvSpPr>
        <p:spPr>
          <a:xfrm>
            <a:off x="361188" y="3602038"/>
            <a:ext cx="10306812" cy="1655762"/>
          </a:xfrm>
        </p:spPr>
        <p:txBody>
          <a:bodyPr/>
          <a:lstStyle>
            <a:lvl1pPr marL="0" indent="0" algn="ctr">
              <a:buNone/>
              <a:defRPr sz="24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Рисунок 9">
            <a:extLst>
              <a:ext uri="{FF2B5EF4-FFF2-40B4-BE49-F238E27FC236}">
                <a16:creationId xmlns:a16="http://schemas.microsoft.com/office/drawing/2014/main" id="{2833ED35-6936-0A7B-092F-6A77B61F7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198" y="3429000"/>
            <a:ext cx="3330802" cy="2961188"/>
          </a:xfrm>
          <a:prstGeom prst="rect">
            <a:avLst/>
          </a:prstGeom>
        </p:spPr>
      </p:pic>
      <p:sp>
        <p:nvSpPr>
          <p:cNvPr id="8" name="Date Placeholder 3">
            <a:extLst>
              <a:ext uri="{FF2B5EF4-FFF2-40B4-BE49-F238E27FC236}">
                <a16:creationId xmlns:a16="http://schemas.microsoft.com/office/drawing/2014/main" id="{B47FC2AF-E802-D507-1209-B5083C88BD1B}"/>
              </a:ext>
            </a:extLst>
          </p:cNvPr>
          <p:cNvSpPr>
            <a:spLocks noGrp="1"/>
          </p:cNvSpPr>
          <p:nvPr>
            <p:ph type="dt" sz="half" idx="10"/>
          </p:nvPr>
        </p:nvSpPr>
        <p:spPr>
          <a:xfrm>
            <a:off x="361188" y="6248776"/>
            <a:ext cx="3223260" cy="365125"/>
          </a:xfrm>
        </p:spPr>
        <p:txBody>
          <a:bodyPr/>
          <a:lstStyle/>
          <a:p>
            <a:fld id="{29838796-2B40-4EF2-BE23-C393D26A6627}" type="datetimeFigureOut">
              <a:rPr lang="en-US" smtClean="0"/>
              <a:t>11/5/2023</a:t>
            </a:fld>
            <a:endParaRPr lang="en-US"/>
          </a:p>
        </p:txBody>
      </p:sp>
      <p:sp>
        <p:nvSpPr>
          <p:cNvPr id="9" name="Footer Placeholder 4">
            <a:extLst>
              <a:ext uri="{FF2B5EF4-FFF2-40B4-BE49-F238E27FC236}">
                <a16:creationId xmlns:a16="http://schemas.microsoft.com/office/drawing/2014/main" id="{B7A08B7C-9B97-7A48-86B6-5C637E4DCB19}"/>
              </a:ext>
            </a:extLst>
          </p:cNvPr>
          <p:cNvSpPr>
            <a:spLocks noGrp="1"/>
          </p:cNvSpPr>
          <p:nvPr>
            <p:ph type="ftr" sz="quarter" idx="11"/>
          </p:nvPr>
        </p:nvSpPr>
        <p:spPr>
          <a:xfrm>
            <a:off x="3957066" y="6248776"/>
            <a:ext cx="4684014" cy="365125"/>
          </a:xfrm>
        </p:spPr>
        <p:txBody>
          <a:bodyPr/>
          <a:lstStyle/>
          <a:p>
            <a:endParaRPr lang="en-US"/>
          </a:p>
        </p:txBody>
      </p:sp>
      <p:sp>
        <p:nvSpPr>
          <p:cNvPr id="10" name="Slide Number Placeholder 5">
            <a:extLst>
              <a:ext uri="{FF2B5EF4-FFF2-40B4-BE49-F238E27FC236}">
                <a16:creationId xmlns:a16="http://schemas.microsoft.com/office/drawing/2014/main" id="{203D95D6-B402-5B0D-E0A5-5C0E8C670C76}"/>
              </a:ext>
            </a:extLst>
          </p:cNvPr>
          <p:cNvSpPr>
            <a:spLocks noGrp="1"/>
          </p:cNvSpPr>
          <p:nvPr>
            <p:ph type="sldNum" sz="quarter" idx="12"/>
          </p:nvPr>
        </p:nvSpPr>
        <p:spPr>
          <a:xfrm>
            <a:off x="9013698" y="6248776"/>
            <a:ext cx="2817114" cy="365125"/>
          </a:xfrm>
        </p:spPr>
        <p:txBody>
          <a:bodyPr/>
          <a:lstStyle/>
          <a:p>
            <a:fld id="{6ED8A4FC-98F4-4B0F-BE18-F0B48C7B81FB}" type="slidenum">
              <a:rPr lang="en-US" smtClean="0"/>
              <a:t>‹#›</a:t>
            </a:fld>
            <a:endParaRPr lang="en-US"/>
          </a:p>
        </p:txBody>
      </p:sp>
    </p:spTree>
    <p:extLst>
      <p:ext uri="{BB962C8B-B14F-4D97-AF65-F5344CB8AC3E}">
        <p14:creationId xmlns:p14="http://schemas.microsoft.com/office/powerpoint/2010/main" val="113491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FD7567E-7755-8C13-E3BF-798C0016BE79}"/>
              </a:ext>
            </a:extLst>
          </p:cNvPr>
          <p:cNvSpPr>
            <a:spLocks noGrp="1"/>
          </p:cNvSpPr>
          <p:nvPr>
            <p:ph type="body" orient="vert" idx="1"/>
          </p:nvPr>
        </p:nvSpPr>
        <p:spPr>
          <a:xfrm>
            <a:off x="361188" y="1253330"/>
            <a:ext cx="11469624" cy="4763421"/>
          </a:xfrm>
        </p:spPr>
        <p:txBody>
          <a:bodyPr vert="eaVert"/>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8B870B9A-7432-4D04-4FF4-AF76B3F2E42B}"/>
              </a:ext>
            </a:extLst>
          </p:cNvPr>
          <p:cNvSpPr>
            <a:spLocks noGrp="1"/>
          </p:cNvSpPr>
          <p:nvPr>
            <p:ph type="title"/>
          </p:nvPr>
        </p:nvSpPr>
        <p:spPr>
          <a:xfrm>
            <a:off x="361188" y="136049"/>
            <a:ext cx="11469624" cy="961232"/>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288376A2-4BD1-4C49-E3F6-26C242F79189}"/>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9" name="Footer Placeholder 4">
            <a:extLst>
              <a:ext uri="{FF2B5EF4-FFF2-40B4-BE49-F238E27FC236}">
                <a16:creationId xmlns:a16="http://schemas.microsoft.com/office/drawing/2014/main" id="{47DEE192-81A1-A1E2-FB07-F6198630F155}"/>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8D53716-BB6C-848B-0A0D-DA0F2C6279EC}"/>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Tree>
    <p:extLst>
      <p:ext uri="{BB962C8B-B14F-4D97-AF65-F5344CB8AC3E}">
        <p14:creationId xmlns:p14="http://schemas.microsoft.com/office/powerpoint/2010/main" val="362608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C9DE22-83B3-BF7E-4248-B841F74785C3}"/>
              </a:ext>
            </a:extLst>
          </p:cNvPr>
          <p:cNvSpPr>
            <a:spLocks noGrp="1"/>
          </p:cNvSpPr>
          <p:nvPr>
            <p:ph type="title" orient="vert"/>
          </p:nvPr>
        </p:nvSpPr>
        <p:spPr>
          <a:xfrm>
            <a:off x="9013698" y="365125"/>
            <a:ext cx="2817114" cy="5811838"/>
          </a:xfrm>
        </p:spPr>
        <p:txBody>
          <a:bodyPr vert="eaVert"/>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A5647C7-7A5A-77EB-4C41-4ADF69B06E43}"/>
              </a:ext>
            </a:extLst>
          </p:cNvPr>
          <p:cNvSpPr>
            <a:spLocks noGrp="1"/>
          </p:cNvSpPr>
          <p:nvPr>
            <p:ph type="body" orient="vert" idx="1"/>
          </p:nvPr>
        </p:nvSpPr>
        <p:spPr>
          <a:xfrm>
            <a:off x="361188" y="365125"/>
            <a:ext cx="8279892" cy="5811838"/>
          </a:xfrm>
        </p:spPr>
        <p:txBody>
          <a:bodyPr vert="eaVert"/>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FA51525-F7A6-DDCF-C157-FECB434A1F2E}"/>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8" name="Footer Placeholder 4">
            <a:extLst>
              <a:ext uri="{FF2B5EF4-FFF2-40B4-BE49-F238E27FC236}">
                <a16:creationId xmlns:a16="http://schemas.microsoft.com/office/drawing/2014/main" id="{16BDFD29-0E1A-50E0-EB6D-4C7712273671}"/>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9" name="Slide Number Placeholder 5">
            <a:extLst>
              <a:ext uri="{FF2B5EF4-FFF2-40B4-BE49-F238E27FC236}">
                <a16:creationId xmlns:a16="http://schemas.microsoft.com/office/drawing/2014/main" id="{6C3DC871-8F1F-E52E-63A6-B44A89D6E0D1}"/>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Tree>
    <p:extLst>
      <p:ext uri="{BB962C8B-B14F-4D97-AF65-F5344CB8AC3E}">
        <p14:creationId xmlns:p14="http://schemas.microsoft.com/office/powerpoint/2010/main" val="408773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9908-E7E9-A324-6F72-5D0679EFB145}"/>
              </a:ext>
            </a:extLst>
          </p:cNvPr>
          <p:cNvSpPr>
            <a:spLocks noGrp="1"/>
          </p:cNvSpPr>
          <p:nvPr>
            <p:ph type="title"/>
          </p:nvPr>
        </p:nvSpPr>
        <p:spPr>
          <a:xfrm>
            <a:off x="361188" y="136049"/>
            <a:ext cx="11469624" cy="961232"/>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2D1320-D06B-C262-F125-4FFAC435E3CD}"/>
              </a:ext>
            </a:extLst>
          </p:cNvPr>
          <p:cNvSpPr>
            <a:spLocks noGrp="1"/>
          </p:cNvSpPr>
          <p:nvPr>
            <p:ph idx="1"/>
          </p:nvPr>
        </p:nvSpPr>
        <p:spPr>
          <a:xfrm>
            <a:off x="361188" y="1283588"/>
            <a:ext cx="11469624" cy="4778883"/>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FF1140-9A60-9948-810B-3AAB0E7CCD69}"/>
              </a:ext>
            </a:extLst>
          </p:cNvPr>
          <p:cNvSpPr>
            <a:spLocks noGrp="1"/>
          </p:cNvSpPr>
          <p:nvPr>
            <p:ph type="dt" sz="half" idx="10"/>
          </p:nvPr>
        </p:nvSpPr>
        <p:spPr>
          <a:xfrm>
            <a:off x="361188" y="6248776"/>
            <a:ext cx="3223260" cy="365125"/>
          </a:xfrm>
        </p:spPr>
        <p:txBody>
          <a:bodyPr/>
          <a:lstStyle/>
          <a:p>
            <a:fld id="{29838796-2B40-4EF2-BE23-C393D26A6627}" type="datetimeFigureOut">
              <a:rPr lang="en-US" smtClean="0"/>
              <a:t>11/5/2023</a:t>
            </a:fld>
            <a:endParaRPr lang="en-US"/>
          </a:p>
        </p:txBody>
      </p:sp>
      <p:sp>
        <p:nvSpPr>
          <p:cNvPr id="5" name="Footer Placeholder 4">
            <a:extLst>
              <a:ext uri="{FF2B5EF4-FFF2-40B4-BE49-F238E27FC236}">
                <a16:creationId xmlns:a16="http://schemas.microsoft.com/office/drawing/2014/main" id="{9A442EDC-A879-C3D2-7E98-A34EFF71044F}"/>
              </a:ext>
            </a:extLst>
          </p:cNvPr>
          <p:cNvSpPr>
            <a:spLocks noGrp="1"/>
          </p:cNvSpPr>
          <p:nvPr>
            <p:ph type="ftr" sz="quarter" idx="11"/>
          </p:nvPr>
        </p:nvSpPr>
        <p:spPr>
          <a:xfrm>
            <a:off x="3957066" y="6248776"/>
            <a:ext cx="4684014" cy="365125"/>
          </a:xfrm>
        </p:spPr>
        <p:txBody>
          <a:bodyPr/>
          <a:lstStyle/>
          <a:p>
            <a:endParaRPr lang="en-US"/>
          </a:p>
        </p:txBody>
      </p:sp>
      <p:sp>
        <p:nvSpPr>
          <p:cNvPr id="6" name="Slide Number Placeholder 5">
            <a:extLst>
              <a:ext uri="{FF2B5EF4-FFF2-40B4-BE49-F238E27FC236}">
                <a16:creationId xmlns:a16="http://schemas.microsoft.com/office/drawing/2014/main" id="{AAD1BDCA-63CD-2279-86CB-4FE20175E014}"/>
              </a:ext>
            </a:extLst>
          </p:cNvPr>
          <p:cNvSpPr>
            <a:spLocks noGrp="1"/>
          </p:cNvSpPr>
          <p:nvPr>
            <p:ph type="sldNum" sz="quarter" idx="12"/>
          </p:nvPr>
        </p:nvSpPr>
        <p:spPr>
          <a:xfrm>
            <a:off x="9013698" y="6248776"/>
            <a:ext cx="2817114" cy="365125"/>
          </a:xfrm>
        </p:spPr>
        <p:txBody>
          <a:bodyPr/>
          <a:lstStyle/>
          <a:p>
            <a:fld id="{6ED8A4FC-98F4-4B0F-BE18-F0B48C7B81FB}" type="slidenum">
              <a:rPr lang="en-US" smtClean="0"/>
              <a:t>‹#›</a:t>
            </a:fld>
            <a:endParaRPr lang="en-US"/>
          </a:p>
        </p:txBody>
      </p:sp>
    </p:spTree>
    <p:extLst>
      <p:ext uri="{BB962C8B-B14F-4D97-AF65-F5344CB8AC3E}">
        <p14:creationId xmlns:p14="http://schemas.microsoft.com/office/powerpoint/2010/main" val="6217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F039-2690-A688-0DF0-645EBC1E360E}"/>
              </a:ext>
            </a:extLst>
          </p:cNvPr>
          <p:cNvSpPr>
            <a:spLocks noGrp="1"/>
          </p:cNvSpPr>
          <p:nvPr>
            <p:ph type="title"/>
          </p:nvPr>
        </p:nvSpPr>
        <p:spPr>
          <a:xfrm>
            <a:off x="361188" y="1243394"/>
            <a:ext cx="11469624" cy="2852737"/>
          </a:xfrm>
        </p:spPr>
        <p:txBody>
          <a:bodyPr anchor="b"/>
          <a:lstStyle>
            <a:lvl1pPr>
              <a:defRPr sz="6000">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618317-6B96-8FE8-6663-5B009089CFFD}"/>
              </a:ext>
            </a:extLst>
          </p:cNvPr>
          <p:cNvSpPr>
            <a:spLocks noGrp="1"/>
          </p:cNvSpPr>
          <p:nvPr>
            <p:ph type="body" idx="1"/>
          </p:nvPr>
        </p:nvSpPr>
        <p:spPr>
          <a:xfrm>
            <a:off x="361188" y="4123119"/>
            <a:ext cx="11469624"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3085DA5-E843-6E71-5473-DF480FA2498C}"/>
              </a:ext>
            </a:extLst>
          </p:cNvPr>
          <p:cNvSpPr>
            <a:spLocks noGrp="1"/>
          </p:cNvSpPr>
          <p:nvPr>
            <p:ph type="dt" sz="half" idx="10"/>
          </p:nvPr>
        </p:nvSpPr>
        <p:spPr>
          <a:xfrm>
            <a:off x="361188" y="6248776"/>
            <a:ext cx="3223260" cy="365125"/>
          </a:xfrm>
        </p:spPr>
        <p:txBody>
          <a:bodyPr/>
          <a:lstStyle/>
          <a:p>
            <a:fld id="{29838796-2B40-4EF2-BE23-C393D26A6627}" type="datetimeFigureOut">
              <a:rPr lang="en-US" smtClean="0"/>
              <a:t>11/5/2023</a:t>
            </a:fld>
            <a:endParaRPr lang="en-US"/>
          </a:p>
        </p:txBody>
      </p:sp>
      <p:sp>
        <p:nvSpPr>
          <p:cNvPr id="8" name="Footer Placeholder 4">
            <a:extLst>
              <a:ext uri="{FF2B5EF4-FFF2-40B4-BE49-F238E27FC236}">
                <a16:creationId xmlns:a16="http://schemas.microsoft.com/office/drawing/2014/main" id="{2C9FF49E-EF5E-D063-F1EB-DFAD02B45D10}"/>
              </a:ext>
            </a:extLst>
          </p:cNvPr>
          <p:cNvSpPr>
            <a:spLocks noGrp="1"/>
          </p:cNvSpPr>
          <p:nvPr>
            <p:ph type="ftr" sz="quarter" idx="11"/>
          </p:nvPr>
        </p:nvSpPr>
        <p:spPr>
          <a:xfrm>
            <a:off x="3957066" y="6248776"/>
            <a:ext cx="4684014" cy="365125"/>
          </a:xfrm>
        </p:spPr>
        <p:txBody>
          <a:bodyPr/>
          <a:lstStyle/>
          <a:p>
            <a:endParaRPr lang="en-US"/>
          </a:p>
        </p:txBody>
      </p:sp>
      <p:sp>
        <p:nvSpPr>
          <p:cNvPr id="9" name="Slide Number Placeholder 5">
            <a:extLst>
              <a:ext uri="{FF2B5EF4-FFF2-40B4-BE49-F238E27FC236}">
                <a16:creationId xmlns:a16="http://schemas.microsoft.com/office/drawing/2014/main" id="{94C3AE5B-DCCA-F3C5-3000-CFC008FE71C1}"/>
              </a:ext>
            </a:extLst>
          </p:cNvPr>
          <p:cNvSpPr>
            <a:spLocks noGrp="1"/>
          </p:cNvSpPr>
          <p:nvPr>
            <p:ph type="sldNum" sz="quarter" idx="12"/>
          </p:nvPr>
        </p:nvSpPr>
        <p:spPr>
          <a:xfrm>
            <a:off x="9013698" y="6248776"/>
            <a:ext cx="2817114" cy="365125"/>
          </a:xfrm>
        </p:spPr>
        <p:txBody>
          <a:bodyPr/>
          <a:lstStyle/>
          <a:p>
            <a:fld id="{6ED8A4FC-98F4-4B0F-BE18-F0B48C7B81FB}" type="slidenum">
              <a:rPr lang="en-US" smtClean="0"/>
              <a:t>‹#›</a:t>
            </a:fld>
            <a:endParaRPr lang="en-US"/>
          </a:p>
        </p:txBody>
      </p:sp>
    </p:spTree>
    <p:extLst>
      <p:ext uri="{BB962C8B-B14F-4D97-AF65-F5344CB8AC3E}">
        <p14:creationId xmlns:p14="http://schemas.microsoft.com/office/powerpoint/2010/main" val="140388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2BCAE-E1EE-5C51-D24D-52E068C102B7}"/>
              </a:ext>
            </a:extLst>
          </p:cNvPr>
          <p:cNvSpPr>
            <a:spLocks noGrp="1"/>
          </p:cNvSpPr>
          <p:nvPr>
            <p:ph sz="half" idx="1"/>
          </p:nvPr>
        </p:nvSpPr>
        <p:spPr>
          <a:xfrm>
            <a:off x="361188" y="1253330"/>
            <a:ext cx="5582412" cy="4809141"/>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EAE58C8-FC55-099D-E19D-D2BF7DB29C3E}"/>
              </a:ext>
            </a:extLst>
          </p:cNvPr>
          <p:cNvSpPr>
            <a:spLocks noGrp="1"/>
          </p:cNvSpPr>
          <p:nvPr>
            <p:ph sz="half" idx="2"/>
          </p:nvPr>
        </p:nvSpPr>
        <p:spPr>
          <a:xfrm>
            <a:off x="6248402" y="1253330"/>
            <a:ext cx="5582412" cy="4809141"/>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C49B534-D6B9-332E-D1F8-D1440718BDDC}"/>
              </a:ext>
            </a:extLst>
          </p:cNvPr>
          <p:cNvSpPr>
            <a:spLocks noGrp="1"/>
          </p:cNvSpPr>
          <p:nvPr>
            <p:ph type="dt" sz="half" idx="10"/>
          </p:nvPr>
        </p:nvSpPr>
        <p:spPr/>
        <p:txBody>
          <a:bodyPr/>
          <a:lstStyle/>
          <a:p>
            <a:fld id="{29838796-2B40-4EF2-BE23-C393D26A6627}" type="datetimeFigureOut">
              <a:rPr lang="en-US" smtClean="0"/>
              <a:t>11/5/2023</a:t>
            </a:fld>
            <a:endParaRPr lang="en-US"/>
          </a:p>
        </p:txBody>
      </p:sp>
      <p:sp>
        <p:nvSpPr>
          <p:cNvPr id="6" name="Footer Placeholder 5">
            <a:extLst>
              <a:ext uri="{FF2B5EF4-FFF2-40B4-BE49-F238E27FC236}">
                <a16:creationId xmlns:a16="http://schemas.microsoft.com/office/drawing/2014/main" id="{73BD72DE-D3E1-E822-9DD3-4E415B118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9B0E3-FFDF-9D71-81DC-47431D76A329}"/>
              </a:ext>
            </a:extLst>
          </p:cNvPr>
          <p:cNvSpPr>
            <a:spLocks noGrp="1"/>
          </p:cNvSpPr>
          <p:nvPr>
            <p:ph type="sldNum" sz="quarter" idx="12"/>
          </p:nvPr>
        </p:nvSpPr>
        <p:spPr/>
        <p:txBody>
          <a:bodyPr/>
          <a:lstStyle/>
          <a:p>
            <a:fld id="{6ED8A4FC-98F4-4B0F-BE18-F0B48C7B81FB}" type="slidenum">
              <a:rPr lang="en-US" smtClean="0"/>
              <a:t>‹#›</a:t>
            </a:fld>
            <a:endParaRPr lang="en-US"/>
          </a:p>
        </p:txBody>
      </p:sp>
      <p:sp>
        <p:nvSpPr>
          <p:cNvPr id="8" name="Title 1">
            <a:extLst>
              <a:ext uri="{FF2B5EF4-FFF2-40B4-BE49-F238E27FC236}">
                <a16:creationId xmlns:a16="http://schemas.microsoft.com/office/drawing/2014/main" id="{9F881927-7E72-466D-55A6-DB59D015A35A}"/>
              </a:ext>
            </a:extLst>
          </p:cNvPr>
          <p:cNvSpPr>
            <a:spLocks noGrp="1"/>
          </p:cNvSpPr>
          <p:nvPr>
            <p:ph type="title"/>
          </p:nvPr>
        </p:nvSpPr>
        <p:spPr>
          <a:xfrm>
            <a:off x="361188" y="136049"/>
            <a:ext cx="11469624" cy="961232"/>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76387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39971DC-244A-C4EB-88A3-DD03A7FE180E}"/>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11" name="Footer Placeholder 4">
            <a:extLst>
              <a:ext uri="{FF2B5EF4-FFF2-40B4-BE49-F238E27FC236}">
                <a16:creationId xmlns:a16="http://schemas.microsoft.com/office/drawing/2014/main" id="{B2751A2E-0DD0-6F84-95CC-477B41B2B08C}"/>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12" name="Slide Number Placeholder 5">
            <a:extLst>
              <a:ext uri="{FF2B5EF4-FFF2-40B4-BE49-F238E27FC236}">
                <a16:creationId xmlns:a16="http://schemas.microsoft.com/office/drawing/2014/main" id="{F484EC1F-F962-0FF8-61C3-B15BC78410F5}"/>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
        <p:nvSpPr>
          <p:cNvPr id="13" name="Content Placeholder 2">
            <a:extLst>
              <a:ext uri="{FF2B5EF4-FFF2-40B4-BE49-F238E27FC236}">
                <a16:creationId xmlns:a16="http://schemas.microsoft.com/office/drawing/2014/main" id="{1BB38470-070F-E83F-54C2-5120D044DFF7}"/>
              </a:ext>
            </a:extLst>
          </p:cNvPr>
          <p:cNvSpPr>
            <a:spLocks noGrp="1"/>
          </p:cNvSpPr>
          <p:nvPr>
            <p:ph sz="half" idx="1"/>
          </p:nvPr>
        </p:nvSpPr>
        <p:spPr>
          <a:xfrm>
            <a:off x="361188" y="1253330"/>
            <a:ext cx="5582412" cy="4809141"/>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C19BC7F2-C7EE-4AEB-BEA7-0835D6990975}"/>
              </a:ext>
            </a:extLst>
          </p:cNvPr>
          <p:cNvSpPr>
            <a:spLocks noGrp="1"/>
          </p:cNvSpPr>
          <p:nvPr>
            <p:ph sz="half" idx="2"/>
          </p:nvPr>
        </p:nvSpPr>
        <p:spPr>
          <a:xfrm>
            <a:off x="6248402" y="1253330"/>
            <a:ext cx="5582412" cy="4809141"/>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1A09A245-D239-BD48-DEB9-37B888C6BC39}"/>
              </a:ext>
            </a:extLst>
          </p:cNvPr>
          <p:cNvSpPr>
            <a:spLocks noGrp="1"/>
          </p:cNvSpPr>
          <p:nvPr>
            <p:ph type="title"/>
          </p:nvPr>
        </p:nvSpPr>
        <p:spPr>
          <a:xfrm>
            <a:off x="361188" y="136049"/>
            <a:ext cx="11469624" cy="961232"/>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15762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168A1D8-D992-B87C-2BBF-312822438925}"/>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7" name="Footer Placeholder 4">
            <a:extLst>
              <a:ext uri="{FF2B5EF4-FFF2-40B4-BE49-F238E27FC236}">
                <a16:creationId xmlns:a16="http://schemas.microsoft.com/office/drawing/2014/main" id="{D7B25A8E-F145-F5CB-276D-41E3A3CA5BC5}"/>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E7B2D220-92CD-EBEF-8E71-4DBB5C38E9FC}"/>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
        <p:nvSpPr>
          <p:cNvPr id="9" name="Title 1">
            <a:extLst>
              <a:ext uri="{FF2B5EF4-FFF2-40B4-BE49-F238E27FC236}">
                <a16:creationId xmlns:a16="http://schemas.microsoft.com/office/drawing/2014/main" id="{D1CA6B84-2FAC-6537-EF71-2E47A86343F1}"/>
              </a:ext>
            </a:extLst>
          </p:cNvPr>
          <p:cNvSpPr>
            <a:spLocks noGrp="1"/>
          </p:cNvSpPr>
          <p:nvPr>
            <p:ph type="title"/>
          </p:nvPr>
        </p:nvSpPr>
        <p:spPr>
          <a:xfrm>
            <a:off x="361188" y="136049"/>
            <a:ext cx="11469624" cy="961232"/>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96897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5837296-4E79-A65C-4A64-100D295320A5}"/>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9" name="Footer Placeholder 4">
            <a:extLst>
              <a:ext uri="{FF2B5EF4-FFF2-40B4-BE49-F238E27FC236}">
                <a16:creationId xmlns:a16="http://schemas.microsoft.com/office/drawing/2014/main" id="{2A752D41-F260-6A98-53C1-613872A723EB}"/>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C2ED5797-3438-CF43-480F-3235032D088E}"/>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Tree>
    <p:extLst>
      <p:ext uri="{BB962C8B-B14F-4D97-AF65-F5344CB8AC3E}">
        <p14:creationId xmlns:p14="http://schemas.microsoft.com/office/powerpoint/2010/main" val="391908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C17A-56E1-C578-54AB-DFC65942CB21}"/>
              </a:ext>
            </a:extLst>
          </p:cNvPr>
          <p:cNvSpPr>
            <a:spLocks noGrp="1"/>
          </p:cNvSpPr>
          <p:nvPr>
            <p:ph type="title"/>
          </p:nvPr>
        </p:nvSpPr>
        <p:spPr>
          <a:xfrm>
            <a:off x="411416" y="449262"/>
            <a:ext cx="4544632" cy="1600200"/>
          </a:xfrm>
        </p:spPr>
        <p:txBody>
          <a:bodyPr anchor="b"/>
          <a:lstStyle>
            <a:lvl1pPr>
              <a:defRPr sz="3200">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E772EDE-EE77-7BD7-D13E-2F6CF18A68FA}"/>
              </a:ext>
            </a:extLst>
          </p:cNvPr>
          <p:cNvSpPr>
            <a:spLocks noGrp="1"/>
          </p:cNvSpPr>
          <p:nvPr>
            <p:ph idx="1"/>
          </p:nvPr>
        </p:nvSpPr>
        <p:spPr>
          <a:xfrm>
            <a:off x="5192332" y="449262"/>
            <a:ext cx="6638480" cy="5411788"/>
          </a:xfrm>
        </p:spPr>
        <p:txBody>
          <a:bodyPr/>
          <a:lstStyle>
            <a:lvl1pPr>
              <a:defRPr sz="3200">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C32E2-B24C-5A46-5908-827F6987B0A8}"/>
              </a:ext>
            </a:extLst>
          </p:cNvPr>
          <p:cNvSpPr>
            <a:spLocks noGrp="1"/>
          </p:cNvSpPr>
          <p:nvPr>
            <p:ph type="body" sz="half" idx="2"/>
          </p:nvPr>
        </p:nvSpPr>
        <p:spPr>
          <a:xfrm>
            <a:off x="411416" y="2049462"/>
            <a:ext cx="4544632"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88FBC53E-FBCC-DCFF-2429-0FE416F80380}"/>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9" name="Footer Placeholder 4">
            <a:extLst>
              <a:ext uri="{FF2B5EF4-FFF2-40B4-BE49-F238E27FC236}">
                <a16:creationId xmlns:a16="http://schemas.microsoft.com/office/drawing/2014/main" id="{C3AE2165-4E3A-CA96-8232-1CE8609CF353}"/>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078BBE16-12FC-CEC5-7481-65C22924CEC6}"/>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Tree>
    <p:extLst>
      <p:ext uri="{BB962C8B-B14F-4D97-AF65-F5344CB8AC3E}">
        <p14:creationId xmlns:p14="http://schemas.microsoft.com/office/powerpoint/2010/main" val="418704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3052-1155-3568-C3FB-4A95AC91F724}"/>
              </a:ext>
            </a:extLst>
          </p:cNvPr>
          <p:cNvSpPr>
            <a:spLocks noGrp="1"/>
          </p:cNvSpPr>
          <p:nvPr>
            <p:ph type="title"/>
          </p:nvPr>
        </p:nvSpPr>
        <p:spPr>
          <a:xfrm>
            <a:off x="346012" y="539496"/>
            <a:ext cx="4555172" cy="1600200"/>
          </a:xfrm>
        </p:spPr>
        <p:txBody>
          <a:bodyPr anchor="b"/>
          <a:lstStyle>
            <a:lvl1pPr>
              <a:defRPr sz="3200">
                <a:latin typeface="Roboto" panose="02000000000000000000" pitchFamily="2" charset="0"/>
                <a:ea typeface="Roboto"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64FA844-3C88-E46F-131E-C7E6C8C366DE}"/>
              </a:ext>
            </a:extLst>
          </p:cNvPr>
          <p:cNvSpPr>
            <a:spLocks noGrp="1"/>
          </p:cNvSpPr>
          <p:nvPr>
            <p:ph type="pic" idx="1"/>
          </p:nvPr>
        </p:nvSpPr>
        <p:spPr>
          <a:xfrm>
            <a:off x="5265484" y="583883"/>
            <a:ext cx="6580504" cy="5367401"/>
          </a:xfrm>
        </p:spPr>
        <p:txBody>
          <a:bodyPr/>
          <a:lstStyle>
            <a:lvl1pPr marL="0" indent="0">
              <a:buNone/>
              <a:defRPr sz="32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11A87F5-F345-78BA-81EA-0B94EA84945C}"/>
              </a:ext>
            </a:extLst>
          </p:cNvPr>
          <p:cNvSpPr>
            <a:spLocks noGrp="1"/>
          </p:cNvSpPr>
          <p:nvPr>
            <p:ph type="body" sz="half" idx="2"/>
          </p:nvPr>
        </p:nvSpPr>
        <p:spPr>
          <a:xfrm>
            <a:off x="346012" y="2139696"/>
            <a:ext cx="4555172"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01889A4-CF7F-117B-3B23-74843D7C35C7}"/>
              </a:ext>
            </a:extLst>
          </p:cNvPr>
          <p:cNvSpPr>
            <a:spLocks noGrp="1"/>
          </p:cNvSpPr>
          <p:nvPr>
            <p:ph type="dt" sz="half" idx="10"/>
          </p:nvPr>
        </p:nvSpPr>
        <p:spPr>
          <a:xfrm>
            <a:off x="361188" y="6248776"/>
            <a:ext cx="3223260" cy="365125"/>
          </a:xfrm>
        </p:spPr>
        <p:txBody>
          <a:bodyPr/>
          <a:lstStyle>
            <a:lvl1pPr>
              <a:defRPr>
                <a:latin typeface="Roboto" panose="02000000000000000000" pitchFamily="2" charset="0"/>
                <a:ea typeface="Roboto" panose="02000000000000000000" pitchFamily="2" charset="0"/>
              </a:defRPr>
            </a:lvl1pPr>
          </a:lstStyle>
          <a:p>
            <a:fld id="{29838796-2B40-4EF2-BE23-C393D26A6627}" type="datetimeFigureOut">
              <a:rPr lang="en-US" smtClean="0"/>
              <a:t>11/5/2023</a:t>
            </a:fld>
            <a:endParaRPr lang="en-US"/>
          </a:p>
        </p:txBody>
      </p:sp>
      <p:sp>
        <p:nvSpPr>
          <p:cNvPr id="9" name="Footer Placeholder 4">
            <a:extLst>
              <a:ext uri="{FF2B5EF4-FFF2-40B4-BE49-F238E27FC236}">
                <a16:creationId xmlns:a16="http://schemas.microsoft.com/office/drawing/2014/main" id="{693983D2-9A67-4362-F767-5DF89B8C868E}"/>
              </a:ext>
            </a:extLst>
          </p:cNvPr>
          <p:cNvSpPr>
            <a:spLocks noGrp="1"/>
          </p:cNvSpPr>
          <p:nvPr>
            <p:ph type="ftr" sz="quarter" idx="11"/>
          </p:nvPr>
        </p:nvSpPr>
        <p:spPr>
          <a:xfrm>
            <a:off x="3957066" y="6248776"/>
            <a:ext cx="4684014" cy="365125"/>
          </a:xfrm>
        </p:spPr>
        <p:txBody>
          <a:bodyPr/>
          <a:lstStyle>
            <a:lvl1pPr>
              <a:defRPr>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D449D07E-3D60-4EA9-5BD7-351387A238A2}"/>
              </a:ext>
            </a:extLst>
          </p:cNvPr>
          <p:cNvSpPr>
            <a:spLocks noGrp="1"/>
          </p:cNvSpPr>
          <p:nvPr>
            <p:ph type="sldNum" sz="quarter" idx="12"/>
          </p:nvPr>
        </p:nvSpPr>
        <p:spPr>
          <a:xfrm>
            <a:off x="9013698" y="6248776"/>
            <a:ext cx="2817114" cy="365125"/>
          </a:xfrm>
        </p:spPr>
        <p:txBody>
          <a:bodyPr/>
          <a:lstStyle>
            <a:lvl1pPr>
              <a:defRPr>
                <a:latin typeface="Roboto" panose="02000000000000000000" pitchFamily="2" charset="0"/>
                <a:ea typeface="Roboto" panose="02000000000000000000" pitchFamily="2" charset="0"/>
              </a:defRPr>
            </a:lvl1pPr>
          </a:lstStyle>
          <a:p>
            <a:fld id="{6ED8A4FC-98F4-4B0F-BE18-F0B48C7B81FB}" type="slidenum">
              <a:rPr lang="en-US" smtClean="0"/>
              <a:t>‹#›</a:t>
            </a:fld>
            <a:endParaRPr lang="en-US"/>
          </a:p>
        </p:txBody>
      </p:sp>
    </p:spTree>
    <p:extLst>
      <p:ext uri="{BB962C8B-B14F-4D97-AF65-F5344CB8AC3E}">
        <p14:creationId xmlns:p14="http://schemas.microsoft.com/office/powerpoint/2010/main" val="424556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D35B4-876A-574E-F231-AEDAB6CEE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6A96F-3E73-8DD0-3851-F15B83C0E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A553C-BACA-EA3C-0EFF-C628DE3EF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38796-2B40-4EF2-BE23-C393D26A6627}" type="datetimeFigureOut">
              <a:rPr lang="en-US" smtClean="0"/>
              <a:t>11/5/2023</a:t>
            </a:fld>
            <a:endParaRPr lang="en-US"/>
          </a:p>
        </p:txBody>
      </p:sp>
      <p:sp>
        <p:nvSpPr>
          <p:cNvPr id="5" name="Footer Placeholder 4">
            <a:extLst>
              <a:ext uri="{FF2B5EF4-FFF2-40B4-BE49-F238E27FC236}">
                <a16:creationId xmlns:a16="http://schemas.microsoft.com/office/drawing/2014/main" id="{60250E91-D59B-7667-50F0-7241C4C38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0D4E9-D848-0D2C-F056-03B64F3E8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8A4FC-98F4-4B0F-BE18-F0B48C7B81FB}" type="slidenum">
              <a:rPr lang="en-US" smtClean="0"/>
              <a:t>‹#›</a:t>
            </a:fld>
            <a:endParaRPr lang="en-US"/>
          </a:p>
        </p:txBody>
      </p:sp>
    </p:spTree>
    <p:extLst>
      <p:ext uri="{BB962C8B-B14F-4D97-AF65-F5344CB8AC3E}">
        <p14:creationId xmlns:p14="http://schemas.microsoft.com/office/powerpoint/2010/main" val="41502474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kali.org/"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ecurity.org/how-secure-is-my-password/" TargetMode="Externa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processhacker.sourceforge.io/" TargetMode="External"/><Relationship Id="rId7" Type="http://schemas.openxmlformats.org/officeDocument/2006/relationships/hyperlink" Target="https://youtu.be/St0pjU7i0dY?si=rZRf6i_z7RYoLDuw" TargetMode="External"/><Relationship Id="rId2" Type="http://schemas.openxmlformats.org/officeDocument/2006/relationships/hyperlink" Target="https://learn.microsoft.com/ru-ru/sysinternals/downloads/process-explorer" TargetMode="External"/><Relationship Id="rId1" Type="http://schemas.openxmlformats.org/officeDocument/2006/relationships/slideLayout" Target="../slideLayouts/slideLayout2.xml"/><Relationship Id="rId6" Type="http://schemas.openxmlformats.org/officeDocument/2006/relationships/hyperlink" Target="https://www.ipfire.org/" TargetMode="External"/><Relationship Id="rId5" Type="http://schemas.openxmlformats.org/officeDocument/2006/relationships/hyperlink" Target="https://www.wintools.info/index.php/win10-all-settings" TargetMode="External"/><Relationship Id="rId4" Type="http://schemas.openxmlformats.org/officeDocument/2006/relationships/hyperlink" Target="https://www.wintools.info/index.php/url-blocker"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1text.com/" TargetMode="External"/><Relationship Id="rId7" Type="http://schemas.openxmlformats.org/officeDocument/2006/relationships/hyperlink" Target="https://adilet.zan.kz/rus/docs/Z960000006_" TargetMode="External"/><Relationship Id="rId2" Type="http://schemas.openxmlformats.org/officeDocument/2006/relationships/hyperlink" Target="https://www.antiplagiat.ru/" TargetMode="External"/><Relationship Id="rId1" Type="http://schemas.openxmlformats.org/officeDocument/2006/relationships/slideLayout" Target="../slideLayouts/slideLayout2.xml"/><Relationship Id="rId6" Type="http://schemas.openxmlformats.org/officeDocument/2006/relationships/hyperlink" Target="https://adilet.zan.kz/rus/docs/Z1300000094" TargetMode="External"/><Relationship Id="rId5" Type="http://schemas.openxmlformats.org/officeDocument/2006/relationships/hyperlink" Target="https://www.turnitin.com/" TargetMode="External"/><Relationship Id="rId4" Type="http://schemas.openxmlformats.org/officeDocument/2006/relationships/hyperlink" Target="https://www.etxt.ru/antiplagiat/"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000" dirty="0"/>
              <a:t>Глава 6. </a:t>
            </a:r>
            <a:br>
              <a:rPr lang="ru-RU" sz="4000" dirty="0"/>
            </a:br>
            <a:r>
              <a:rPr lang="ru-RU" sz="4000" dirty="0"/>
              <a:t>Информационная безопасность.</a:t>
            </a:r>
            <a:endParaRPr lang="en-US" sz="4000" dirty="0"/>
          </a:p>
        </p:txBody>
      </p:sp>
      <p:sp>
        <p:nvSpPr>
          <p:cNvPr id="3" name="Подзаголовок 2"/>
          <p:cNvSpPr>
            <a:spLocks noGrp="1"/>
          </p:cNvSpPr>
          <p:nvPr>
            <p:ph type="subTitle" idx="1"/>
          </p:nvPr>
        </p:nvSpPr>
        <p:spPr>
          <a:xfrm>
            <a:off x="1100097" y="3629748"/>
            <a:ext cx="10306812" cy="1655762"/>
          </a:xfrm>
        </p:spPr>
        <p:txBody>
          <a:bodyPr/>
          <a:lstStyle/>
          <a:p>
            <a:r>
              <a:rPr lang="kk-KZ" dirty="0"/>
              <a:t>Шерцер Александр Иванович</a:t>
            </a:r>
            <a:endParaRPr lang="en-US" dirty="0"/>
          </a:p>
          <a:p>
            <a:r>
              <a:rPr lang="en-US" dirty="0"/>
              <a:t>ictlab@ictlab.kz</a:t>
            </a:r>
          </a:p>
        </p:txBody>
      </p:sp>
    </p:spTree>
    <p:extLst>
      <p:ext uri="{BB962C8B-B14F-4D97-AF65-F5344CB8AC3E}">
        <p14:creationId xmlns:p14="http://schemas.microsoft.com/office/powerpoint/2010/main" val="335543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8C841E-A1F6-77FC-F979-49C00DE13F6F}"/>
              </a:ext>
            </a:extLst>
          </p:cNvPr>
          <p:cNvSpPr>
            <a:spLocks noGrp="1" noChangeArrowheads="1"/>
          </p:cNvSpPr>
          <p:nvPr>
            <p:ph type="title"/>
          </p:nvPr>
        </p:nvSpPr>
        <p:spPr/>
        <p:txBody>
          <a:bodyPr/>
          <a:lstStyle/>
          <a:p>
            <a:pPr eaLnBrk="1" hangingPunct="1"/>
            <a:r>
              <a:rPr lang="ru-RU" altLang="ru-RU" b="1"/>
              <a:t>1) По среде обитания</a:t>
            </a:r>
          </a:p>
        </p:txBody>
      </p:sp>
      <p:grpSp>
        <p:nvGrpSpPr>
          <p:cNvPr id="22531" name="Group 4">
            <a:extLst>
              <a:ext uri="{FF2B5EF4-FFF2-40B4-BE49-F238E27FC236}">
                <a16:creationId xmlns:a16="http://schemas.microsoft.com/office/drawing/2014/main" id="{7B99B8C5-688C-6E93-657B-699B8C378ED6}"/>
              </a:ext>
            </a:extLst>
          </p:cNvPr>
          <p:cNvGrpSpPr>
            <a:grpSpLocks/>
          </p:cNvGrpSpPr>
          <p:nvPr/>
        </p:nvGrpSpPr>
        <p:grpSpPr bwMode="auto">
          <a:xfrm>
            <a:off x="1703389" y="1484313"/>
            <a:ext cx="8785225" cy="4811712"/>
            <a:chOff x="981" y="8427"/>
            <a:chExt cx="10620" cy="3562"/>
          </a:xfrm>
        </p:grpSpPr>
        <p:sp>
          <p:nvSpPr>
            <p:cNvPr id="18436" name="Text Box 5">
              <a:extLst>
                <a:ext uri="{FF2B5EF4-FFF2-40B4-BE49-F238E27FC236}">
                  <a16:creationId xmlns:a16="http://schemas.microsoft.com/office/drawing/2014/main" id="{901D8BAB-0A58-ECFF-56FF-2481500CE558}"/>
                </a:ext>
              </a:extLst>
            </p:cNvPr>
            <p:cNvSpPr txBox="1">
              <a:spLocks noChangeArrowheads="1"/>
            </p:cNvSpPr>
            <p:nvPr/>
          </p:nvSpPr>
          <p:spPr bwMode="auto">
            <a:xfrm>
              <a:off x="981" y="9109"/>
              <a:ext cx="23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i="1"/>
                <a:t>Файловые вирусы</a:t>
              </a:r>
            </a:p>
            <a:p>
              <a:pPr eaLnBrk="1" hangingPunct="1"/>
              <a:r>
                <a:rPr lang="ru-RU" altLang="ru-RU" sz="2000"/>
                <a:t>Наносят вред файлам.  Создают файл-двойник с именем оригинала.</a:t>
              </a:r>
            </a:p>
          </p:txBody>
        </p:sp>
        <p:sp>
          <p:nvSpPr>
            <p:cNvPr id="18437" name="Text Box 6">
              <a:extLst>
                <a:ext uri="{FF2B5EF4-FFF2-40B4-BE49-F238E27FC236}">
                  <a16:creationId xmlns:a16="http://schemas.microsoft.com/office/drawing/2014/main" id="{D9AF7ED7-AA9B-2E85-FE2A-6CBBE4D93D30}"/>
                </a:ext>
              </a:extLst>
            </p:cNvPr>
            <p:cNvSpPr txBox="1">
              <a:spLocks noChangeArrowheads="1"/>
            </p:cNvSpPr>
            <p:nvPr/>
          </p:nvSpPr>
          <p:spPr bwMode="auto">
            <a:xfrm>
              <a:off x="3593" y="9109"/>
              <a:ext cx="2698"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i="1"/>
                <a:t>Загрузочные вирусы</a:t>
              </a:r>
            </a:p>
            <a:p>
              <a:pPr eaLnBrk="1" hangingPunct="1"/>
              <a:r>
                <a:rPr lang="ru-RU" altLang="ru-RU" sz="2000"/>
                <a:t>внедряются в загрузочный сектор диска. Операционная система при этом загружается с ошибками и сбоями</a:t>
              </a:r>
            </a:p>
          </p:txBody>
        </p:sp>
        <p:sp>
          <p:nvSpPr>
            <p:cNvPr id="18438" name="Text Box 7">
              <a:extLst>
                <a:ext uri="{FF2B5EF4-FFF2-40B4-BE49-F238E27FC236}">
                  <a16:creationId xmlns:a16="http://schemas.microsoft.com/office/drawing/2014/main" id="{AC7AF3C0-7966-C2D0-884A-8085225EDE86}"/>
                </a:ext>
              </a:extLst>
            </p:cNvPr>
            <p:cNvSpPr txBox="1">
              <a:spLocks noChangeArrowheads="1"/>
            </p:cNvSpPr>
            <p:nvPr/>
          </p:nvSpPr>
          <p:spPr bwMode="auto">
            <a:xfrm>
              <a:off x="6561" y="9109"/>
              <a:ext cx="23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i="1"/>
                <a:t>Макро-вирусы</a:t>
              </a:r>
            </a:p>
            <a:p>
              <a:pPr eaLnBrk="1" hangingPunct="1"/>
              <a:r>
                <a:rPr lang="ru-RU" altLang="ru-RU" sz="2000"/>
                <a:t>«Портят» документы  </a:t>
              </a:r>
              <a:r>
                <a:rPr lang="en-US" altLang="ru-RU" sz="2000"/>
                <a:t>Word</a:t>
              </a:r>
              <a:r>
                <a:rPr lang="ru-RU" altLang="ru-RU" sz="2000"/>
                <a:t>, </a:t>
              </a:r>
              <a:r>
                <a:rPr lang="en-US" altLang="ru-RU" sz="2000"/>
                <a:t>Excel</a:t>
              </a:r>
              <a:r>
                <a:rPr lang="ru-RU" altLang="ru-RU" sz="2000"/>
                <a:t> и других прикладных программ операционной системы </a:t>
              </a:r>
              <a:r>
                <a:rPr lang="en-US" altLang="ru-RU" sz="2000"/>
                <a:t>Windows</a:t>
              </a:r>
              <a:r>
                <a:rPr lang="ru-RU" altLang="ru-RU" sz="2000"/>
                <a:t>.</a:t>
              </a:r>
            </a:p>
          </p:txBody>
        </p:sp>
        <p:sp>
          <p:nvSpPr>
            <p:cNvPr id="18439" name="Text Box 8">
              <a:extLst>
                <a:ext uri="{FF2B5EF4-FFF2-40B4-BE49-F238E27FC236}">
                  <a16:creationId xmlns:a16="http://schemas.microsoft.com/office/drawing/2014/main" id="{EB63DFBF-A67A-583E-7FCD-2167AF6B6017}"/>
                </a:ext>
              </a:extLst>
            </p:cNvPr>
            <p:cNvSpPr txBox="1">
              <a:spLocks noChangeArrowheads="1"/>
            </p:cNvSpPr>
            <p:nvPr/>
          </p:nvSpPr>
          <p:spPr bwMode="auto">
            <a:xfrm>
              <a:off x="9261" y="9109"/>
              <a:ext cx="23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i="1"/>
                <a:t>Сетевые вирусы</a:t>
              </a:r>
              <a:endParaRPr lang="en-US" altLang="ru-RU" sz="2400" b="1" i="1"/>
            </a:p>
            <a:p>
              <a:pPr eaLnBrk="1" hangingPunct="1"/>
              <a:r>
                <a:rPr lang="ru-RU" altLang="ru-RU" sz="2000"/>
                <a:t>Распространяются по </a:t>
              </a:r>
              <a:r>
                <a:rPr lang="en-US" altLang="ru-RU" sz="2000"/>
                <a:t>Internet</a:t>
              </a:r>
              <a:r>
                <a:rPr lang="ru-RU" altLang="ru-RU" sz="2000"/>
                <a:t> через электронные письма или  после посещения сомнительных сайтов.</a:t>
              </a:r>
            </a:p>
          </p:txBody>
        </p:sp>
        <p:sp>
          <p:nvSpPr>
            <p:cNvPr id="18440" name="Line 9">
              <a:extLst>
                <a:ext uri="{FF2B5EF4-FFF2-40B4-BE49-F238E27FC236}">
                  <a16:creationId xmlns:a16="http://schemas.microsoft.com/office/drawing/2014/main" id="{0F132BE4-C0F8-4952-187A-0B16082AEAC1}"/>
                </a:ext>
              </a:extLst>
            </p:cNvPr>
            <p:cNvSpPr>
              <a:spLocks noChangeShapeType="1"/>
            </p:cNvSpPr>
            <p:nvPr/>
          </p:nvSpPr>
          <p:spPr bwMode="auto">
            <a:xfrm flipH="1">
              <a:off x="2961" y="8427"/>
              <a:ext cx="21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1" name="Line 10">
              <a:extLst>
                <a:ext uri="{FF2B5EF4-FFF2-40B4-BE49-F238E27FC236}">
                  <a16:creationId xmlns:a16="http://schemas.microsoft.com/office/drawing/2014/main" id="{DBFC113F-245D-1FEF-6060-228425AF28C6}"/>
                </a:ext>
              </a:extLst>
            </p:cNvPr>
            <p:cNvSpPr>
              <a:spLocks noChangeShapeType="1"/>
            </p:cNvSpPr>
            <p:nvPr/>
          </p:nvSpPr>
          <p:spPr bwMode="auto">
            <a:xfrm>
              <a:off x="7641" y="8427"/>
              <a:ext cx="21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2" name="Line 11">
              <a:extLst>
                <a:ext uri="{FF2B5EF4-FFF2-40B4-BE49-F238E27FC236}">
                  <a16:creationId xmlns:a16="http://schemas.microsoft.com/office/drawing/2014/main" id="{173117BB-01D4-1497-FBD7-3368CD04B520}"/>
                </a:ext>
              </a:extLst>
            </p:cNvPr>
            <p:cNvSpPr>
              <a:spLocks noChangeShapeType="1"/>
            </p:cNvSpPr>
            <p:nvPr/>
          </p:nvSpPr>
          <p:spPr bwMode="auto">
            <a:xfrm flipH="1">
              <a:off x="5301" y="8427"/>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3" name="Line 12">
              <a:extLst>
                <a:ext uri="{FF2B5EF4-FFF2-40B4-BE49-F238E27FC236}">
                  <a16:creationId xmlns:a16="http://schemas.microsoft.com/office/drawing/2014/main" id="{96A4491B-3B91-DC2C-F537-5A70A088BBA2}"/>
                </a:ext>
              </a:extLst>
            </p:cNvPr>
            <p:cNvSpPr>
              <a:spLocks noChangeShapeType="1"/>
            </p:cNvSpPr>
            <p:nvPr/>
          </p:nvSpPr>
          <p:spPr bwMode="auto">
            <a:xfrm>
              <a:off x="6741" y="8427"/>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Tree>
    <p:extLst>
      <p:ext uri="{BB962C8B-B14F-4D97-AF65-F5344CB8AC3E}">
        <p14:creationId xmlns:p14="http://schemas.microsoft.com/office/powerpoint/2010/main" val="1003824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C536C3-4F1C-F077-B500-F61D599DB886}"/>
              </a:ext>
            </a:extLst>
          </p:cNvPr>
          <p:cNvSpPr>
            <a:spLocks noGrp="1" noChangeArrowheads="1"/>
          </p:cNvSpPr>
          <p:nvPr>
            <p:ph type="title"/>
          </p:nvPr>
        </p:nvSpPr>
        <p:spPr/>
        <p:txBody>
          <a:bodyPr/>
          <a:lstStyle/>
          <a:p>
            <a:pPr eaLnBrk="1" hangingPunct="1"/>
            <a:r>
              <a:rPr lang="ru-RU" altLang="ru-RU" sz="4000" b="1"/>
              <a:t>2) По операционным системам</a:t>
            </a:r>
          </a:p>
        </p:txBody>
      </p:sp>
      <p:sp>
        <p:nvSpPr>
          <p:cNvPr id="23555" name="Rectangle 3">
            <a:extLst>
              <a:ext uri="{FF2B5EF4-FFF2-40B4-BE49-F238E27FC236}">
                <a16:creationId xmlns:a16="http://schemas.microsoft.com/office/drawing/2014/main" id="{E47D4661-17A0-2657-5AA7-D39057E51796}"/>
              </a:ext>
            </a:extLst>
          </p:cNvPr>
          <p:cNvSpPr>
            <a:spLocks noGrp="1" noChangeArrowheads="1"/>
          </p:cNvSpPr>
          <p:nvPr>
            <p:ph type="body" idx="1"/>
          </p:nvPr>
        </p:nvSpPr>
        <p:spPr>
          <a:xfrm>
            <a:off x="1981200" y="1981201"/>
            <a:ext cx="8362950" cy="4543425"/>
          </a:xfrm>
        </p:spPr>
        <p:txBody>
          <a:bodyPr/>
          <a:lstStyle/>
          <a:p>
            <a:pPr eaLnBrk="1" hangingPunct="1">
              <a:buFont typeface="Wingdings" panose="05000000000000000000" pitchFamily="2" charset="2"/>
              <a:buNone/>
            </a:pPr>
            <a:r>
              <a:rPr lang="ru-RU" altLang="ru-RU"/>
              <a:t>Для каждой операционной системы создаются свои вирусы, которые будут «работать» только в ней. Но существуют и универсальные вирусы, которые способны внедряться в различные операционные системы.</a:t>
            </a:r>
          </a:p>
        </p:txBody>
      </p:sp>
    </p:spTree>
    <p:extLst>
      <p:ext uri="{BB962C8B-B14F-4D97-AF65-F5344CB8AC3E}">
        <p14:creationId xmlns:p14="http://schemas.microsoft.com/office/powerpoint/2010/main" val="423312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70B2C0-D357-72CE-EAC7-220E41C5A445}"/>
              </a:ext>
            </a:extLst>
          </p:cNvPr>
          <p:cNvSpPr>
            <a:spLocks noGrp="1" noChangeArrowheads="1"/>
          </p:cNvSpPr>
          <p:nvPr>
            <p:ph type="title"/>
          </p:nvPr>
        </p:nvSpPr>
        <p:spPr>
          <a:xfrm>
            <a:off x="2284140" y="-58473"/>
            <a:ext cx="8229600" cy="1371600"/>
          </a:xfrm>
        </p:spPr>
        <p:txBody>
          <a:bodyPr/>
          <a:lstStyle/>
          <a:p>
            <a:pPr eaLnBrk="1" hangingPunct="1"/>
            <a:r>
              <a:rPr lang="en-US" altLang="ru-RU" b="1" dirty="0"/>
              <a:t>3) </a:t>
            </a:r>
            <a:r>
              <a:rPr lang="ru-RU" altLang="ru-RU" b="1" dirty="0"/>
              <a:t>По алгоритму работы</a:t>
            </a:r>
          </a:p>
        </p:txBody>
      </p:sp>
      <p:sp>
        <p:nvSpPr>
          <p:cNvPr id="20483" name="Rectangle 6">
            <a:extLst>
              <a:ext uri="{FF2B5EF4-FFF2-40B4-BE49-F238E27FC236}">
                <a16:creationId xmlns:a16="http://schemas.microsoft.com/office/drawing/2014/main" id="{6C51E656-DC4F-EAD6-3198-644D7A2D8D8A}"/>
              </a:ext>
            </a:extLst>
          </p:cNvPr>
          <p:cNvSpPr>
            <a:spLocks noChangeArrowheads="1"/>
          </p:cNvSpPr>
          <p:nvPr/>
        </p:nvSpPr>
        <p:spPr bwMode="auto">
          <a:xfrm>
            <a:off x="704848" y="2190656"/>
            <a:ext cx="221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1600"/>
          </a:p>
        </p:txBody>
      </p:sp>
      <p:sp>
        <p:nvSpPr>
          <p:cNvPr id="20484" name="Rectangle 7">
            <a:extLst>
              <a:ext uri="{FF2B5EF4-FFF2-40B4-BE49-F238E27FC236}">
                <a16:creationId xmlns:a16="http://schemas.microsoft.com/office/drawing/2014/main" id="{791AC1AF-9D1B-CC55-BAD5-0B563B2461C6}"/>
              </a:ext>
            </a:extLst>
          </p:cNvPr>
          <p:cNvSpPr>
            <a:spLocks noChangeArrowheads="1"/>
          </p:cNvSpPr>
          <p:nvPr/>
        </p:nvSpPr>
        <p:spPr bwMode="auto">
          <a:xfrm>
            <a:off x="704848" y="2190656"/>
            <a:ext cx="221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1600"/>
          </a:p>
        </p:txBody>
      </p:sp>
      <p:grpSp>
        <p:nvGrpSpPr>
          <p:cNvPr id="24581" name="Group 10">
            <a:extLst>
              <a:ext uri="{FF2B5EF4-FFF2-40B4-BE49-F238E27FC236}">
                <a16:creationId xmlns:a16="http://schemas.microsoft.com/office/drawing/2014/main" id="{20AB3584-1B6D-4AF3-4495-AE5DDF11ECAB}"/>
              </a:ext>
            </a:extLst>
          </p:cNvPr>
          <p:cNvGrpSpPr>
            <a:grpSpLocks/>
          </p:cNvGrpSpPr>
          <p:nvPr/>
        </p:nvGrpSpPr>
        <p:grpSpPr bwMode="auto">
          <a:xfrm>
            <a:off x="712786" y="1175657"/>
            <a:ext cx="10537599" cy="5246913"/>
            <a:chOff x="1161" y="13014"/>
            <a:chExt cx="10440" cy="2700"/>
          </a:xfrm>
        </p:grpSpPr>
        <p:grpSp>
          <p:nvGrpSpPr>
            <p:cNvPr id="20486" name="Group 11">
              <a:extLst>
                <a:ext uri="{FF2B5EF4-FFF2-40B4-BE49-F238E27FC236}">
                  <a16:creationId xmlns:a16="http://schemas.microsoft.com/office/drawing/2014/main" id="{97B973B8-AFA1-0DF3-9258-35793A88003D}"/>
                </a:ext>
              </a:extLst>
            </p:cNvPr>
            <p:cNvGrpSpPr>
              <a:grpSpLocks/>
            </p:cNvGrpSpPr>
            <p:nvPr/>
          </p:nvGrpSpPr>
          <p:grpSpPr bwMode="auto">
            <a:xfrm>
              <a:off x="2961" y="13014"/>
              <a:ext cx="6840" cy="360"/>
              <a:chOff x="2961" y="13901"/>
              <a:chExt cx="6840" cy="360"/>
            </a:xfrm>
          </p:grpSpPr>
          <p:sp>
            <p:nvSpPr>
              <p:cNvPr id="20491" name="Line 12">
                <a:extLst>
                  <a:ext uri="{FF2B5EF4-FFF2-40B4-BE49-F238E27FC236}">
                    <a16:creationId xmlns:a16="http://schemas.microsoft.com/office/drawing/2014/main" id="{38835B5D-DA43-330E-58D4-5111EE8C7959}"/>
                  </a:ext>
                </a:extLst>
              </p:cNvPr>
              <p:cNvSpPr>
                <a:spLocks noChangeShapeType="1"/>
              </p:cNvSpPr>
              <p:nvPr/>
            </p:nvSpPr>
            <p:spPr bwMode="auto">
              <a:xfrm flipH="1">
                <a:off x="2961" y="13901"/>
                <a:ext cx="21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20492" name="Line 13">
                <a:extLst>
                  <a:ext uri="{FF2B5EF4-FFF2-40B4-BE49-F238E27FC236}">
                    <a16:creationId xmlns:a16="http://schemas.microsoft.com/office/drawing/2014/main" id="{C81C3345-7962-1CB2-85F2-9ED04A20A562}"/>
                  </a:ext>
                </a:extLst>
              </p:cNvPr>
              <p:cNvSpPr>
                <a:spLocks noChangeShapeType="1"/>
              </p:cNvSpPr>
              <p:nvPr/>
            </p:nvSpPr>
            <p:spPr bwMode="auto">
              <a:xfrm>
                <a:off x="7641" y="13901"/>
                <a:ext cx="21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20493" name="Line 14">
                <a:extLst>
                  <a:ext uri="{FF2B5EF4-FFF2-40B4-BE49-F238E27FC236}">
                    <a16:creationId xmlns:a16="http://schemas.microsoft.com/office/drawing/2014/main" id="{5E95DDAE-12AD-D2BC-B314-3C553F4B3398}"/>
                  </a:ext>
                </a:extLst>
              </p:cNvPr>
              <p:cNvSpPr>
                <a:spLocks noChangeShapeType="1"/>
              </p:cNvSpPr>
              <p:nvPr/>
            </p:nvSpPr>
            <p:spPr bwMode="auto">
              <a:xfrm flipH="1">
                <a:off x="5301" y="13901"/>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sp>
            <p:nvSpPr>
              <p:cNvPr id="20494" name="Line 15">
                <a:extLst>
                  <a:ext uri="{FF2B5EF4-FFF2-40B4-BE49-F238E27FC236}">
                    <a16:creationId xmlns:a16="http://schemas.microsoft.com/office/drawing/2014/main" id="{AFBAE675-711C-BA55-1E2A-59AA1C896168}"/>
                  </a:ext>
                </a:extLst>
              </p:cNvPr>
              <p:cNvSpPr>
                <a:spLocks noChangeShapeType="1"/>
              </p:cNvSpPr>
              <p:nvPr/>
            </p:nvSpPr>
            <p:spPr bwMode="auto">
              <a:xfrm>
                <a:off x="6741" y="13901"/>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600"/>
              </a:p>
            </p:txBody>
          </p:sp>
        </p:grpSp>
        <p:sp>
          <p:nvSpPr>
            <p:cNvPr id="20487" name="Text Box 16">
              <a:extLst>
                <a:ext uri="{FF2B5EF4-FFF2-40B4-BE49-F238E27FC236}">
                  <a16:creationId xmlns:a16="http://schemas.microsoft.com/office/drawing/2014/main" id="{5C822DE8-BD76-09EB-8CB2-006BD4BA0096}"/>
                </a:ext>
              </a:extLst>
            </p:cNvPr>
            <p:cNvSpPr txBox="1">
              <a:spLocks noChangeArrowheads="1"/>
            </p:cNvSpPr>
            <p:nvPr/>
          </p:nvSpPr>
          <p:spPr bwMode="auto">
            <a:xfrm>
              <a:off x="1161" y="13554"/>
              <a:ext cx="25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i="1" dirty="0" err="1"/>
                <a:t>Резидентность</a:t>
              </a:r>
              <a:endParaRPr lang="ru-RU" altLang="ru-RU" sz="2000" b="1" i="1" dirty="0"/>
            </a:p>
            <a:p>
              <a:pPr eaLnBrk="1" hangingPunct="1"/>
              <a:r>
                <a:rPr lang="ru-RU" altLang="ru-RU" sz="2000" dirty="0"/>
                <a:t>Вирусы, обладающие этим свойством действуют постоянно пока компьютер включен.</a:t>
              </a:r>
            </a:p>
          </p:txBody>
        </p:sp>
        <p:sp>
          <p:nvSpPr>
            <p:cNvPr id="20488" name="Text Box 17">
              <a:extLst>
                <a:ext uri="{FF2B5EF4-FFF2-40B4-BE49-F238E27FC236}">
                  <a16:creationId xmlns:a16="http://schemas.microsoft.com/office/drawing/2014/main" id="{5881F518-E3F0-A35D-E64D-37D7B168ABAE}"/>
                </a:ext>
              </a:extLst>
            </p:cNvPr>
            <p:cNvSpPr txBox="1">
              <a:spLocks noChangeArrowheads="1"/>
            </p:cNvSpPr>
            <p:nvPr/>
          </p:nvSpPr>
          <p:spPr bwMode="auto">
            <a:xfrm>
              <a:off x="3861" y="13554"/>
              <a:ext cx="25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i="1"/>
                <a:t>Самошифрование и полимор-физм</a:t>
              </a:r>
            </a:p>
            <a:p>
              <a:pPr eaLnBrk="1" hangingPunct="1"/>
              <a:r>
                <a:rPr lang="ru-RU" altLang="ru-RU" sz="2000"/>
                <a:t>Вирусы-полиморфики изменяют свой код или тело прог-раммы, что их трудно обнаружить.</a:t>
              </a:r>
            </a:p>
          </p:txBody>
        </p:sp>
        <p:sp>
          <p:nvSpPr>
            <p:cNvPr id="20489" name="Text Box 18">
              <a:extLst>
                <a:ext uri="{FF2B5EF4-FFF2-40B4-BE49-F238E27FC236}">
                  <a16:creationId xmlns:a16="http://schemas.microsoft.com/office/drawing/2014/main" id="{94808586-2DA6-19FB-FEBE-D8053672F384}"/>
                </a:ext>
              </a:extLst>
            </p:cNvPr>
            <p:cNvSpPr txBox="1">
              <a:spLocks noChangeArrowheads="1"/>
            </p:cNvSpPr>
            <p:nvPr/>
          </p:nvSpPr>
          <p:spPr bwMode="auto">
            <a:xfrm>
              <a:off x="6561" y="13554"/>
              <a:ext cx="25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i="1"/>
                <a:t>Стелс– алгоритм</a:t>
              </a:r>
            </a:p>
            <a:p>
              <a:pPr eaLnBrk="1" hangingPunct="1"/>
              <a:r>
                <a:rPr lang="ru-RU" altLang="ru-RU" sz="2000"/>
                <a:t>Вирусы- невидимки «прячутся» в оперативной памяти и антивирусная программа их не может обнаружить.</a:t>
              </a:r>
            </a:p>
          </p:txBody>
        </p:sp>
        <p:sp>
          <p:nvSpPr>
            <p:cNvPr id="20490" name="Text Box 19">
              <a:extLst>
                <a:ext uri="{FF2B5EF4-FFF2-40B4-BE49-F238E27FC236}">
                  <a16:creationId xmlns:a16="http://schemas.microsoft.com/office/drawing/2014/main" id="{380C4BBF-55BF-11F0-D1F2-A06271759237}"/>
                </a:ext>
              </a:extLst>
            </p:cNvPr>
            <p:cNvSpPr txBox="1">
              <a:spLocks noChangeArrowheads="1"/>
            </p:cNvSpPr>
            <p:nvPr/>
          </p:nvSpPr>
          <p:spPr bwMode="auto">
            <a:xfrm>
              <a:off x="9261" y="13554"/>
              <a:ext cx="234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i="1"/>
                <a:t>Нестан-дартные приемы</a:t>
              </a:r>
            </a:p>
            <a:p>
              <a:pPr eaLnBrk="1" hangingPunct="1"/>
              <a:r>
                <a:rPr lang="ru-RU" altLang="ru-RU" sz="2000"/>
                <a:t>Принципиально новые методы воздействия вируса на компьютер.</a:t>
              </a:r>
            </a:p>
          </p:txBody>
        </p:sp>
      </p:grpSp>
    </p:spTree>
    <p:extLst>
      <p:ext uri="{BB962C8B-B14F-4D97-AF65-F5344CB8AC3E}">
        <p14:creationId xmlns:p14="http://schemas.microsoft.com/office/powerpoint/2010/main" val="4068326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7D8FC1-BEE6-6CA5-9424-798E3F59B40E}"/>
              </a:ext>
            </a:extLst>
          </p:cNvPr>
          <p:cNvSpPr>
            <a:spLocks noGrp="1" noChangeArrowheads="1"/>
          </p:cNvSpPr>
          <p:nvPr>
            <p:ph type="title"/>
          </p:nvPr>
        </p:nvSpPr>
        <p:spPr/>
        <p:txBody>
          <a:bodyPr/>
          <a:lstStyle/>
          <a:p>
            <a:pPr eaLnBrk="1" hangingPunct="1"/>
            <a:r>
              <a:rPr lang="ru-RU" altLang="ru-RU" sz="4000" b="1"/>
              <a:t>4) По деструктивным возможностям</a:t>
            </a:r>
          </a:p>
        </p:txBody>
      </p:sp>
      <p:grpSp>
        <p:nvGrpSpPr>
          <p:cNvPr id="25603" name="Group 4">
            <a:extLst>
              <a:ext uri="{FF2B5EF4-FFF2-40B4-BE49-F238E27FC236}">
                <a16:creationId xmlns:a16="http://schemas.microsoft.com/office/drawing/2014/main" id="{E223FA7A-F88A-C40A-118C-FCC8AA0F23EF}"/>
              </a:ext>
            </a:extLst>
          </p:cNvPr>
          <p:cNvGrpSpPr>
            <a:grpSpLocks/>
          </p:cNvGrpSpPr>
          <p:nvPr/>
        </p:nvGrpSpPr>
        <p:grpSpPr bwMode="auto">
          <a:xfrm>
            <a:off x="1646238" y="1673226"/>
            <a:ext cx="9021762" cy="5184775"/>
            <a:chOff x="1344" y="6618"/>
            <a:chExt cx="10437" cy="5400"/>
          </a:xfrm>
        </p:grpSpPr>
        <p:grpSp>
          <p:nvGrpSpPr>
            <p:cNvPr id="21508" name="Group 5">
              <a:extLst>
                <a:ext uri="{FF2B5EF4-FFF2-40B4-BE49-F238E27FC236}">
                  <a16:creationId xmlns:a16="http://schemas.microsoft.com/office/drawing/2014/main" id="{33D689E5-3E5F-0C57-E7EE-F149526CB544}"/>
                </a:ext>
              </a:extLst>
            </p:cNvPr>
            <p:cNvGrpSpPr>
              <a:grpSpLocks/>
            </p:cNvGrpSpPr>
            <p:nvPr/>
          </p:nvGrpSpPr>
          <p:grpSpPr bwMode="auto">
            <a:xfrm>
              <a:off x="3141" y="6618"/>
              <a:ext cx="6840" cy="360"/>
              <a:chOff x="2961" y="13901"/>
              <a:chExt cx="6840" cy="360"/>
            </a:xfrm>
          </p:grpSpPr>
          <p:sp>
            <p:nvSpPr>
              <p:cNvPr id="21513" name="Line 6">
                <a:extLst>
                  <a:ext uri="{FF2B5EF4-FFF2-40B4-BE49-F238E27FC236}">
                    <a16:creationId xmlns:a16="http://schemas.microsoft.com/office/drawing/2014/main" id="{7A812EB8-0CC8-A77C-84FD-56933F3A5B2A}"/>
                  </a:ext>
                </a:extLst>
              </p:cNvPr>
              <p:cNvSpPr>
                <a:spLocks noChangeShapeType="1"/>
              </p:cNvSpPr>
              <p:nvPr/>
            </p:nvSpPr>
            <p:spPr bwMode="auto">
              <a:xfrm flipH="1">
                <a:off x="2961" y="13901"/>
                <a:ext cx="21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1514" name="Line 7">
                <a:extLst>
                  <a:ext uri="{FF2B5EF4-FFF2-40B4-BE49-F238E27FC236}">
                    <a16:creationId xmlns:a16="http://schemas.microsoft.com/office/drawing/2014/main" id="{28EEF268-3A0F-51FA-2CBC-A64A7AFE909C}"/>
                  </a:ext>
                </a:extLst>
              </p:cNvPr>
              <p:cNvSpPr>
                <a:spLocks noChangeShapeType="1"/>
              </p:cNvSpPr>
              <p:nvPr/>
            </p:nvSpPr>
            <p:spPr bwMode="auto">
              <a:xfrm>
                <a:off x="7641" y="13901"/>
                <a:ext cx="21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1515" name="Line 8">
                <a:extLst>
                  <a:ext uri="{FF2B5EF4-FFF2-40B4-BE49-F238E27FC236}">
                    <a16:creationId xmlns:a16="http://schemas.microsoft.com/office/drawing/2014/main" id="{6D3A1923-79AF-87E6-1619-B1E1791DA6F1}"/>
                  </a:ext>
                </a:extLst>
              </p:cNvPr>
              <p:cNvSpPr>
                <a:spLocks noChangeShapeType="1"/>
              </p:cNvSpPr>
              <p:nvPr/>
            </p:nvSpPr>
            <p:spPr bwMode="auto">
              <a:xfrm flipH="1">
                <a:off x="5301" y="13901"/>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1516" name="Line 9">
                <a:extLst>
                  <a:ext uri="{FF2B5EF4-FFF2-40B4-BE49-F238E27FC236}">
                    <a16:creationId xmlns:a16="http://schemas.microsoft.com/office/drawing/2014/main" id="{4DA053C2-DE2E-3CE1-FE0B-C6EDC65E6DCA}"/>
                  </a:ext>
                </a:extLst>
              </p:cNvPr>
              <p:cNvSpPr>
                <a:spLocks noChangeShapeType="1"/>
              </p:cNvSpPr>
              <p:nvPr/>
            </p:nvSpPr>
            <p:spPr bwMode="auto">
              <a:xfrm>
                <a:off x="6741" y="13901"/>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21509" name="Text Box 10">
              <a:extLst>
                <a:ext uri="{FF2B5EF4-FFF2-40B4-BE49-F238E27FC236}">
                  <a16:creationId xmlns:a16="http://schemas.microsoft.com/office/drawing/2014/main" id="{9B6B03BE-ADD0-E419-1833-10036A0441D7}"/>
                </a:ext>
              </a:extLst>
            </p:cNvPr>
            <p:cNvSpPr txBox="1">
              <a:spLocks noChangeArrowheads="1"/>
            </p:cNvSpPr>
            <p:nvPr/>
          </p:nvSpPr>
          <p:spPr bwMode="auto">
            <a:xfrm>
              <a:off x="1344" y="7158"/>
              <a:ext cx="2157"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i="1"/>
                <a:t>Безвред-ные</a:t>
              </a:r>
            </a:p>
            <a:p>
              <a:pPr eaLnBrk="1" hangingPunct="1"/>
              <a:r>
                <a:rPr lang="ru-RU" altLang="ru-RU" sz="2200"/>
                <a:t>не наносят никакого вреда ни пользовате-лю, ни компьютеру, но занимают место на жестком диске.</a:t>
              </a:r>
            </a:p>
          </p:txBody>
        </p:sp>
        <p:sp>
          <p:nvSpPr>
            <p:cNvPr id="21510" name="Text Box 11">
              <a:extLst>
                <a:ext uri="{FF2B5EF4-FFF2-40B4-BE49-F238E27FC236}">
                  <a16:creationId xmlns:a16="http://schemas.microsoft.com/office/drawing/2014/main" id="{DE20C0C2-29DC-1250-A082-58E997D7978E}"/>
                </a:ext>
              </a:extLst>
            </p:cNvPr>
            <p:cNvSpPr txBox="1">
              <a:spLocks noChangeArrowheads="1"/>
            </p:cNvSpPr>
            <p:nvPr/>
          </p:nvSpPr>
          <p:spPr bwMode="auto">
            <a:xfrm>
              <a:off x="3681" y="7158"/>
              <a:ext cx="234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i="1"/>
                <a:t>Неопасные</a:t>
              </a:r>
            </a:p>
            <a:p>
              <a:pPr algn="just" eaLnBrk="1" hangingPunct="1"/>
              <a:r>
                <a:rPr lang="ru-RU" altLang="ru-RU" sz="2200"/>
                <a:t>наносят моральный ущерб пользователю  Вызывают визуальные графические или звуковые эффекты.</a:t>
              </a:r>
            </a:p>
            <a:p>
              <a:pPr eaLnBrk="1" hangingPunct="1"/>
              <a:endParaRPr lang="ru-RU" altLang="ru-RU" sz="2200"/>
            </a:p>
          </p:txBody>
        </p:sp>
        <p:sp>
          <p:nvSpPr>
            <p:cNvPr id="21511" name="Text Box 12">
              <a:extLst>
                <a:ext uri="{FF2B5EF4-FFF2-40B4-BE49-F238E27FC236}">
                  <a16:creationId xmlns:a16="http://schemas.microsoft.com/office/drawing/2014/main" id="{56B03383-D739-F5C1-AECA-EDFAACBCA14C}"/>
                </a:ext>
              </a:extLst>
            </p:cNvPr>
            <p:cNvSpPr txBox="1">
              <a:spLocks noChangeArrowheads="1"/>
            </p:cNvSpPr>
            <p:nvPr/>
          </p:nvSpPr>
          <p:spPr bwMode="auto">
            <a:xfrm>
              <a:off x="6381" y="7158"/>
              <a:ext cx="234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i="1"/>
                <a:t>Опасные</a:t>
              </a:r>
            </a:p>
            <a:p>
              <a:pPr eaLnBrk="1" hangingPunct="1"/>
              <a:r>
                <a:rPr lang="ru-RU" altLang="ru-RU" sz="2200"/>
                <a:t>уничтожают информацию в файлах.  «Портят» файлы, делают их несчитыва-емыми и т.д.</a:t>
              </a:r>
            </a:p>
            <a:p>
              <a:pPr eaLnBrk="1" hangingPunct="1"/>
              <a:endParaRPr lang="ru-RU" altLang="ru-RU" sz="2200"/>
            </a:p>
          </p:txBody>
        </p:sp>
        <p:sp>
          <p:nvSpPr>
            <p:cNvPr id="21512" name="Text Box 13">
              <a:extLst>
                <a:ext uri="{FF2B5EF4-FFF2-40B4-BE49-F238E27FC236}">
                  <a16:creationId xmlns:a16="http://schemas.microsoft.com/office/drawing/2014/main" id="{052FB730-3B18-CE61-A043-A8DFD91A00B9}"/>
                </a:ext>
              </a:extLst>
            </p:cNvPr>
            <p:cNvSpPr txBox="1">
              <a:spLocks noChangeArrowheads="1"/>
            </p:cNvSpPr>
            <p:nvPr/>
          </p:nvSpPr>
          <p:spPr bwMode="auto">
            <a:xfrm>
              <a:off x="8901" y="7158"/>
              <a:ext cx="2880"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i="1"/>
                <a:t>Очень опасные</a:t>
              </a:r>
            </a:p>
            <a:p>
              <a:pPr eaLnBrk="1" hangingPunct="1"/>
              <a:r>
                <a:rPr lang="ru-RU" altLang="ru-RU" sz="2200"/>
                <a:t>сбивают процесс  загрузки ОС, после чего требуется ее переустановка;  или «портят» винчестер, что его требуется форматировать</a:t>
              </a:r>
            </a:p>
          </p:txBody>
        </p:sp>
      </p:grpSp>
    </p:spTree>
    <p:extLst>
      <p:ext uri="{BB962C8B-B14F-4D97-AF65-F5344CB8AC3E}">
        <p14:creationId xmlns:p14="http://schemas.microsoft.com/office/powerpoint/2010/main" val="3779283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306E92C-B4B3-4915-9268-5478CF392DDF}"/>
              </a:ext>
            </a:extLst>
          </p:cNvPr>
          <p:cNvSpPr>
            <a:spLocks noGrp="1" noChangeArrowheads="1"/>
          </p:cNvSpPr>
          <p:nvPr>
            <p:ph type="title"/>
          </p:nvPr>
        </p:nvSpPr>
        <p:spPr>
          <a:xfrm>
            <a:off x="2043114" y="190500"/>
            <a:ext cx="8229600" cy="1100138"/>
          </a:xfrm>
        </p:spPr>
        <p:txBody>
          <a:bodyPr/>
          <a:lstStyle/>
          <a:p>
            <a:pPr algn="ctr" eaLnBrk="1" hangingPunct="1"/>
            <a:r>
              <a:rPr lang="ru-RU" altLang="ru-RU" sz="4000" i="1" u="sng" dirty="0"/>
              <a:t>Вредоносные программы</a:t>
            </a:r>
            <a:endParaRPr lang="ru-RU" altLang="ru-RU" sz="4000" b="1" dirty="0"/>
          </a:p>
        </p:txBody>
      </p:sp>
      <p:sp>
        <p:nvSpPr>
          <p:cNvPr id="26627" name="Rectangle 3">
            <a:extLst>
              <a:ext uri="{FF2B5EF4-FFF2-40B4-BE49-F238E27FC236}">
                <a16:creationId xmlns:a16="http://schemas.microsoft.com/office/drawing/2014/main" id="{D537FD86-A0E4-7B1C-D9E1-1BE8DE2D91DE}"/>
              </a:ext>
            </a:extLst>
          </p:cNvPr>
          <p:cNvSpPr>
            <a:spLocks noGrp="1" noChangeArrowheads="1"/>
          </p:cNvSpPr>
          <p:nvPr>
            <p:ph type="body" idx="1"/>
          </p:nvPr>
        </p:nvSpPr>
        <p:spPr>
          <a:xfrm>
            <a:off x="696686" y="1495199"/>
            <a:ext cx="10885714" cy="5040312"/>
          </a:xfrm>
        </p:spPr>
        <p:txBody>
          <a:bodyPr>
            <a:normAutofit fontScale="77500" lnSpcReduction="20000"/>
          </a:bodyPr>
          <a:lstStyle/>
          <a:p>
            <a:pPr algn="just" eaLnBrk="1" hangingPunct="1">
              <a:lnSpc>
                <a:spcPct val="90000"/>
              </a:lnSpc>
              <a:defRPr/>
            </a:pPr>
            <a:r>
              <a:rPr lang="ru-RU" b="1" i="1" dirty="0"/>
              <a:t>Троянский конь</a:t>
            </a:r>
            <a:r>
              <a:rPr lang="ru-RU" dirty="0"/>
              <a:t> - это программа, содержащая в себе некоторую разрушающую функцию, которая активизируется при наступлении некоторого условия срабатывания. Обычно такие программы маскируются под какие-нибудь полезные утилиты. Виды деструктивных действий:</a:t>
            </a:r>
          </a:p>
          <a:p>
            <a:pPr lvl="1" algn="just">
              <a:defRPr/>
            </a:pPr>
            <a:r>
              <a:rPr lang="ru-RU" dirty="0"/>
              <a:t>Уничтожение информации. (Конкретный выбор объектов и способов уничтожения зависит только от фантазии автора такой программы и возможностей ОС. Эта функция является общей для троянских коней и закладок).</a:t>
            </a:r>
          </a:p>
          <a:p>
            <a:pPr lvl="1" algn="just">
              <a:defRPr/>
            </a:pPr>
            <a:r>
              <a:rPr lang="ru-RU" dirty="0"/>
              <a:t>Перехват и передача информации. (паролей, набираемых на клавиатуре).</a:t>
            </a:r>
          </a:p>
          <a:p>
            <a:pPr lvl="1" algn="just">
              <a:defRPr/>
            </a:pPr>
            <a:r>
              <a:rPr lang="ru-RU" dirty="0"/>
              <a:t>Целенаправленное изменение программы.</a:t>
            </a:r>
          </a:p>
          <a:p>
            <a:pPr algn="just">
              <a:defRPr/>
            </a:pPr>
            <a:r>
              <a:rPr lang="ru-RU" b="1" i="1" dirty="0"/>
              <a:t>Червями</a:t>
            </a:r>
            <a:r>
              <a:rPr lang="ru-RU" dirty="0"/>
              <a:t> называют вирусы, которые распространяются по глобальным сетям, поражая целые системы, а не отдельные программы. Это самый опасный вид вирусов, так как объектами нападения в этом случае становятся информационные системы государственного масштаба. С появлением глобальной сети </a:t>
            </a:r>
            <a:r>
              <a:rPr lang="ru-RU" dirty="0" err="1"/>
              <a:t>Internet</a:t>
            </a:r>
            <a:r>
              <a:rPr lang="ru-RU" dirty="0"/>
              <a:t> этот вид нарушения безопасности представляет наибольшую угрозу, т.к. ему в любой момент может подвергнуться любой из компьютеров, подключенных к этой сети. Основная функция вирусов данного типа – взлом атакуемой системы, т.е. преодоление защиты с целью нарушения безопасности и целостности.</a:t>
            </a:r>
          </a:p>
        </p:txBody>
      </p:sp>
    </p:spTree>
    <p:extLst>
      <p:ext uri="{BB962C8B-B14F-4D97-AF65-F5344CB8AC3E}">
        <p14:creationId xmlns:p14="http://schemas.microsoft.com/office/powerpoint/2010/main" val="155379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8C069961-1D92-DB49-760A-472F8EFCE93E}"/>
              </a:ext>
            </a:extLst>
          </p:cNvPr>
          <p:cNvPicPr>
            <a:picLocks noChangeAspect="1"/>
          </p:cNvPicPr>
          <p:nvPr/>
        </p:nvPicPr>
        <p:blipFill>
          <a:blip r:embed="rId2"/>
          <a:stretch>
            <a:fillRect/>
          </a:stretch>
        </p:blipFill>
        <p:spPr>
          <a:xfrm>
            <a:off x="8670471" y="3429000"/>
            <a:ext cx="3411430" cy="1967492"/>
          </a:xfrm>
          <a:prstGeom prst="rect">
            <a:avLst/>
          </a:prstGeom>
        </p:spPr>
      </p:pic>
      <p:sp>
        <p:nvSpPr>
          <p:cNvPr id="2" name="Заголовок 1">
            <a:extLst>
              <a:ext uri="{FF2B5EF4-FFF2-40B4-BE49-F238E27FC236}">
                <a16:creationId xmlns:a16="http://schemas.microsoft.com/office/drawing/2014/main" id="{FED1AD56-4A5A-BA41-E7C3-3AFC1BAFE4D4}"/>
              </a:ext>
            </a:extLst>
          </p:cNvPr>
          <p:cNvSpPr>
            <a:spLocks noGrp="1"/>
          </p:cNvSpPr>
          <p:nvPr>
            <p:ph type="title"/>
          </p:nvPr>
        </p:nvSpPr>
        <p:spPr>
          <a:xfrm>
            <a:off x="361188" y="97162"/>
            <a:ext cx="11469624" cy="961232"/>
          </a:xfrm>
        </p:spPr>
        <p:txBody>
          <a:bodyPr/>
          <a:lstStyle/>
          <a:p>
            <a:r>
              <a:rPr lang="kk-KZ" dirty="0"/>
              <a:t>Целостность и защита данных. </a:t>
            </a:r>
            <a:endParaRPr lang="ru-RU" dirty="0"/>
          </a:p>
        </p:txBody>
      </p:sp>
      <p:sp>
        <p:nvSpPr>
          <p:cNvPr id="8" name="TextBox 7">
            <a:extLst>
              <a:ext uri="{FF2B5EF4-FFF2-40B4-BE49-F238E27FC236}">
                <a16:creationId xmlns:a16="http://schemas.microsoft.com/office/drawing/2014/main" id="{31554612-1BD1-49B4-ABBC-DFA93727CFF6}"/>
              </a:ext>
            </a:extLst>
          </p:cNvPr>
          <p:cNvSpPr txBox="1"/>
          <p:nvPr/>
        </p:nvSpPr>
        <p:spPr>
          <a:xfrm>
            <a:off x="484415" y="966529"/>
            <a:ext cx="7897586" cy="5755422"/>
          </a:xfrm>
          <a:prstGeom prst="rect">
            <a:avLst/>
          </a:prstGeom>
          <a:noFill/>
        </p:spPr>
        <p:txBody>
          <a:bodyPr wrap="square">
            <a:spAutoFit/>
          </a:bodyPr>
          <a:lstStyle/>
          <a:p>
            <a:r>
              <a:rPr lang="ru-RU" sz="1600" b="1" dirty="0"/>
              <a:t>Валидация – это автоматическая компьютерная проверка, позволяющая убедиться, что введенные данные соответствуют требованиям.</a:t>
            </a:r>
          </a:p>
          <a:p>
            <a:pPr marL="285750" indent="-285750">
              <a:buFont typeface="Arial" panose="020B0604020202020204" pitchFamily="34" charset="0"/>
              <a:buChar char="•"/>
            </a:pPr>
            <a:r>
              <a:rPr lang="ru-RU" sz="1600" dirty="0"/>
              <a:t>Контрольная цифра</a:t>
            </a:r>
          </a:p>
          <a:p>
            <a:pPr marL="285750" indent="-285750">
              <a:buFont typeface="Arial" panose="020B0604020202020204" pitchFamily="34" charset="0"/>
              <a:buChar char="•"/>
            </a:pPr>
            <a:r>
              <a:rPr lang="ru-RU" sz="1600" dirty="0"/>
              <a:t>Проверка формата</a:t>
            </a:r>
          </a:p>
          <a:p>
            <a:pPr marL="285750" indent="-285750">
              <a:buFont typeface="Arial" panose="020B0604020202020204" pitchFamily="34" charset="0"/>
              <a:buChar char="•"/>
            </a:pPr>
            <a:r>
              <a:rPr lang="ru-RU" sz="1600" dirty="0"/>
              <a:t>Проверка длины</a:t>
            </a:r>
          </a:p>
          <a:p>
            <a:pPr marL="285750" indent="-285750">
              <a:buFont typeface="Arial" panose="020B0604020202020204" pitchFamily="34" charset="0"/>
              <a:buChar char="•"/>
            </a:pPr>
            <a:r>
              <a:rPr lang="ru-RU" sz="1600" dirty="0"/>
              <a:t>Проверка присутствия</a:t>
            </a:r>
          </a:p>
          <a:p>
            <a:pPr marL="285750" indent="-285750">
              <a:buFont typeface="Arial" panose="020B0604020202020204" pitchFamily="34" charset="0"/>
              <a:buChar char="•"/>
            </a:pPr>
            <a:r>
              <a:rPr lang="ru-RU" sz="1600" dirty="0"/>
              <a:t>Проверка интервала вводимых данных</a:t>
            </a:r>
          </a:p>
          <a:p>
            <a:pPr marL="285750" indent="-285750">
              <a:buFont typeface="Arial" panose="020B0604020202020204" pitchFamily="34" charset="0"/>
              <a:buChar char="•"/>
            </a:pPr>
            <a:r>
              <a:rPr lang="ru-RU" sz="1600" dirty="0"/>
              <a:t>Проверка орфографии</a:t>
            </a:r>
          </a:p>
          <a:p>
            <a:endParaRPr lang="ru-RU" sz="1600" dirty="0"/>
          </a:p>
          <a:p>
            <a:r>
              <a:rPr lang="ru-RU" sz="1600" b="1" dirty="0"/>
              <a:t>Верификация – проверка выполняется для того, чтобы убедиться, что введенные данные точно соответствуют исходным </a:t>
            </a:r>
            <a:r>
              <a:rPr lang="en-US" sz="1600" b="1" dirty="0"/>
              <a:t>(</a:t>
            </a:r>
            <a:r>
              <a:rPr lang="kk-KZ" sz="1600" b="1" dirty="0"/>
              <a:t>подлинным</a:t>
            </a:r>
            <a:r>
              <a:rPr lang="ru-RU" sz="1600" b="1" dirty="0"/>
              <a:t>) данным</a:t>
            </a:r>
            <a:r>
              <a:rPr lang="en-US" sz="1600" b="1" dirty="0"/>
              <a:t> </a:t>
            </a:r>
            <a:r>
              <a:rPr lang="ru-RU" sz="1600" b="1" dirty="0"/>
              <a:t>(идентификация)</a:t>
            </a:r>
          </a:p>
          <a:p>
            <a:pPr marL="285750" indent="-285750">
              <a:buFont typeface="Arial" panose="020B0604020202020204" pitchFamily="34" charset="0"/>
              <a:buChar char="•"/>
            </a:pPr>
            <a:r>
              <a:rPr lang="ru-RU" sz="1600" dirty="0"/>
              <a:t>Двойной ввод данных</a:t>
            </a:r>
          </a:p>
          <a:p>
            <a:pPr marL="285750" indent="-285750">
              <a:buFont typeface="Arial" panose="020B0604020202020204" pitchFamily="34" charset="0"/>
              <a:buChar char="•"/>
            </a:pPr>
            <a:r>
              <a:rPr lang="ru-RU" sz="1600" dirty="0"/>
              <a:t>Сверка данных из различных источников</a:t>
            </a:r>
          </a:p>
          <a:p>
            <a:pPr marL="285750" indent="-285750">
              <a:buFont typeface="Arial" panose="020B0604020202020204" pitchFamily="34" charset="0"/>
              <a:buChar char="•"/>
            </a:pPr>
            <a:r>
              <a:rPr lang="ru-RU" sz="1600" dirty="0"/>
              <a:t>SMS подтверждение</a:t>
            </a:r>
          </a:p>
          <a:p>
            <a:pPr marL="285750" indent="-285750">
              <a:buFont typeface="Arial" panose="020B0604020202020204" pitchFamily="34" charset="0"/>
              <a:buChar char="•"/>
            </a:pPr>
            <a:r>
              <a:rPr lang="ru-RU" sz="1600" dirty="0"/>
              <a:t>E-mail подтверждение</a:t>
            </a:r>
          </a:p>
          <a:p>
            <a:endParaRPr lang="ru-RU" sz="1600" dirty="0"/>
          </a:p>
          <a:p>
            <a:r>
              <a:rPr lang="ru-RU" sz="1600" b="1" dirty="0"/>
              <a:t>Биометрия – это использование поддающихся измерению физических или поведенческих характеристик человека для доступа к компьютерной системе.</a:t>
            </a:r>
          </a:p>
          <a:p>
            <a:pPr marL="285750" indent="-285750">
              <a:buFont typeface="Arial" panose="020B0604020202020204" pitchFamily="34" charset="0"/>
              <a:buChar char="•"/>
            </a:pPr>
            <a:r>
              <a:rPr lang="ru-RU" sz="1600" dirty="0"/>
              <a:t>Отпечатки пальцев</a:t>
            </a:r>
          </a:p>
          <a:p>
            <a:pPr marL="285750" indent="-285750">
              <a:buFont typeface="Arial" panose="020B0604020202020204" pitchFamily="34" charset="0"/>
              <a:buChar char="•"/>
            </a:pPr>
            <a:r>
              <a:rPr lang="ru-RU" sz="1600" dirty="0"/>
              <a:t>Распознавание лиц</a:t>
            </a:r>
          </a:p>
          <a:p>
            <a:pPr marL="285750" indent="-285750">
              <a:buFont typeface="Arial" panose="020B0604020202020204" pitchFamily="34" charset="0"/>
              <a:buChar char="•"/>
            </a:pPr>
            <a:r>
              <a:rPr lang="ru-RU" sz="1600" dirty="0"/>
              <a:t>Распознавание голоса</a:t>
            </a:r>
          </a:p>
          <a:p>
            <a:pPr marL="285750" indent="-285750">
              <a:buFont typeface="Arial" panose="020B0604020202020204" pitchFamily="34" charset="0"/>
              <a:buChar char="•"/>
            </a:pPr>
            <a:r>
              <a:rPr lang="ru-RU" sz="1600" dirty="0"/>
              <a:t>Жесты</a:t>
            </a:r>
          </a:p>
          <a:p>
            <a:pPr marL="285750" indent="-285750">
              <a:buFont typeface="Arial" panose="020B0604020202020204" pitchFamily="34" charset="0"/>
              <a:buChar char="•"/>
            </a:pPr>
            <a:r>
              <a:rPr lang="ru-RU" sz="1600" dirty="0"/>
              <a:t>Подпись</a:t>
            </a:r>
          </a:p>
        </p:txBody>
      </p:sp>
      <p:pic>
        <p:nvPicPr>
          <p:cNvPr id="4" name="Рисунок 3">
            <a:extLst>
              <a:ext uri="{FF2B5EF4-FFF2-40B4-BE49-F238E27FC236}">
                <a16:creationId xmlns:a16="http://schemas.microsoft.com/office/drawing/2014/main" id="{E8B15E41-999F-6E8A-5474-D6E958BCE58B}"/>
              </a:ext>
            </a:extLst>
          </p:cNvPr>
          <p:cNvPicPr>
            <a:picLocks noChangeAspect="1"/>
          </p:cNvPicPr>
          <p:nvPr/>
        </p:nvPicPr>
        <p:blipFill>
          <a:blip r:embed="rId3"/>
          <a:stretch>
            <a:fillRect/>
          </a:stretch>
        </p:blipFill>
        <p:spPr>
          <a:xfrm>
            <a:off x="8723061" y="1097281"/>
            <a:ext cx="2766690" cy="2006486"/>
          </a:xfrm>
          <a:prstGeom prst="rect">
            <a:avLst/>
          </a:prstGeom>
        </p:spPr>
      </p:pic>
      <p:cxnSp>
        <p:nvCxnSpPr>
          <p:cNvPr id="7" name="Прямая со стрелкой 6">
            <a:extLst>
              <a:ext uri="{FF2B5EF4-FFF2-40B4-BE49-F238E27FC236}">
                <a16:creationId xmlns:a16="http://schemas.microsoft.com/office/drawing/2014/main" id="{D05E9A0D-7EAF-1DBA-FD26-5EC6C8C24E66}"/>
              </a:ext>
            </a:extLst>
          </p:cNvPr>
          <p:cNvCxnSpPr>
            <a:cxnSpLocks/>
          </p:cNvCxnSpPr>
          <p:nvPr/>
        </p:nvCxnSpPr>
        <p:spPr>
          <a:xfrm>
            <a:off x="2950028" y="4566558"/>
            <a:ext cx="60415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2D6804-275B-9611-C7F4-B71C65FAEE3A}"/>
              </a:ext>
            </a:extLst>
          </p:cNvPr>
          <p:cNvSpPr txBox="1"/>
          <p:nvPr/>
        </p:nvSpPr>
        <p:spPr>
          <a:xfrm>
            <a:off x="4619026" y="1687677"/>
            <a:ext cx="6096000" cy="369332"/>
          </a:xfrm>
          <a:prstGeom prst="rect">
            <a:avLst/>
          </a:prstGeom>
          <a:noFill/>
        </p:spPr>
        <p:txBody>
          <a:bodyPr wrap="square">
            <a:spAutoFit/>
          </a:bodyPr>
          <a:lstStyle/>
          <a:p>
            <a:r>
              <a:rPr lang="kk-KZ" sz="1800" b="1" dirty="0"/>
              <a:t>должен быть введен символ </a:t>
            </a:r>
            <a:r>
              <a:rPr lang="en-US" b="1" dirty="0"/>
              <a:t>@</a:t>
            </a:r>
            <a:endParaRPr lang="ru-RU" sz="1800" b="1" dirty="0"/>
          </a:p>
        </p:txBody>
      </p:sp>
      <p:cxnSp>
        <p:nvCxnSpPr>
          <p:cNvPr id="12" name="Прямая со стрелкой 11">
            <a:extLst>
              <a:ext uri="{FF2B5EF4-FFF2-40B4-BE49-F238E27FC236}">
                <a16:creationId xmlns:a16="http://schemas.microsoft.com/office/drawing/2014/main" id="{C644D70C-783D-07BB-DDD2-9CD5D9604CC3}"/>
              </a:ext>
            </a:extLst>
          </p:cNvPr>
          <p:cNvCxnSpPr>
            <a:cxnSpLocks/>
          </p:cNvCxnSpPr>
          <p:nvPr/>
        </p:nvCxnSpPr>
        <p:spPr>
          <a:xfrm>
            <a:off x="7903029" y="1872343"/>
            <a:ext cx="15348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4" name="Рисунок 23">
            <a:extLst>
              <a:ext uri="{FF2B5EF4-FFF2-40B4-BE49-F238E27FC236}">
                <a16:creationId xmlns:a16="http://schemas.microsoft.com/office/drawing/2014/main" id="{301B356F-EDA4-FF79-F432-DF1711483DE4}"/>
              </a:ext>
            </a:extLst>
          </p:cNvPr>
          <p:cNvPicPr>
            <a:picLocks noChangeAspect="1"/>
          </p:cNvPicPr>
          <p:nvPr/>
        </p:nvPicPr>
        <p:blipFill>
          <a:blip r:embed="rId4"/>
          <a:stretch>
            <a:fillRect/>
          </a:stretch>
        </p:blipFill>
        <p:spPr>
          <a:xfrm>
            <a:off x="8586073" y="5825126"/>
            <a:ext cx="3411430" cy="649062"/>
          </a:xfrm>
          <a:prstGeom prst="rect">
            <a:avLst/>
          </a:prstGeom>
        </p:spPr>
      </p:pic>
    </p:spTree>
    <p:extLst>
      <p:ext uri="{BB962C8B-B14F-4D97-AF65-F5344CB8AC3E}">
        <p14:creationId xmlns:p14="http://schemas.microsoft.com/office/powerpoint/2010/main" val="46742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fontScale="90000"/>
          </a:bodyPr>
          <a:lstStyle/>
          <a:p>
            <a:r>
              <a:rPr lang="kk-KZ" dirty="0"/>
              <a:t>Социальная инженерия</a:t>
            </a:r>
            <a:r>
              <a:rPr lang="ru-RU" dirty="0"/>
              <a:t>. Сайты и приложения.</a:t>
            </a:r>
          </a:p>
        </p:txBody>
      </p:sp>
      <p:sp>
        <p:nvSpPr>
          <p:cNvPr id="9" name="TextBox 8">
            <a:extLst>
              <a:ext uri="{FF2B5EF4-FFF2-40B4-BE49-F238E27FC236}">
                <a16:creationId xmlns:a16="http://schemas.microsoft.com/office/drawing/2014/main" id="{C21E4D65-EB4A-D2B8-C57C-1B4AF2CE90FB}"/>
              </a:ext>
            </a:extLst>
          </p:cNvPr>
          <p:cNvSpPr txBox="1"/>
          <p:nvPr/>
        </p:nvSpPr>
        <p:spPr>
          <a:xfrm>
            <a:off x="8044543" y="3549010"/>
            <a:ext cx="3865434" cy="923330"/>
          </a:xfrm>
          <a:prstGeom prst="rect">
            <a:avLst/>
          </a:prstGeom>
          <a:noFill/>
        </p:spPr>
        <p:txBody>
          <a:bodyPr wrap="square">
            <a:spAutoFit/>
          </a:bodyPr>
          <a:lstStyle/>
          <a:p>
            <a:pPr algn="ctr"/>
            <a:r>
              <a:rPr lang="ru-RU" b="1" u="sng" dirty="0"/>
              <a:t>не переходите по ссылкам, пока не проверите их достоверность и подлинность</a:t>
            </a:r>
          </a:p>
        </p:txBody>
      </p:sp>
      <p:pic>
        <p:nvPicPr>
          <p:cNvPr id="16" name="Рисунок 15">
            <a:extLst>
              <a:ext uri="{FF2B5EF4-FFF2-40B4-BE49-F238E27FC236}">
                <a16:creationId xmlns:a16="http://schemas.microsoft.com/office/drawing/2014/main" id="{198893C5-395D-ADA3-C5ED-69CB522C9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258" y="2006239"/>
            <a:ext cx="3110328" cy="5481887"/>
          </a:xfrm>
          <a:prstGeom prst="rect">
            <a:avLst/>
          </a:prstGeom>
          <a:ln>
            <a:noFill/>
          </a:ln>
          <a:effectLst>
            <a:outerShdw blurRad="190500" algn="tl" rotWithShape="0">
              <a:srgbClr val="000000">
                <a:alpha val="70000"/>
              </a:srgbClr>
            </a:outerShdw>
          </a:effectLst>
        </p:spPr>
      </p:pic>
      <p:pic>
        <p:nvPicPr>
          <p:cNvPr id="5" name="Рисунок 4">
            <a:extLst>
              <a:ext uri="{FF2B5EF4-FFF2-40B4-BE49-F238E27FC236}">
                <a16:creationId xmlns:a16="http://schemas.microsoft.com/office/drawing/2014/main" id="{E9F5909B-F068-D077-AFAF-54DC34D1E1AB}"/>
              </a:ext>
            </a:extLst>
          </p:cNvPr>
          <p:cNvPicPr>
            <a:picLocks noChangeAspect="1"/>
          </p:cNvPicPr>
          <p:nvPr/>
        </p:nvPicPr>
        <p:blipFill rotWithShape="1">
          <a:blip r:embed="rId3">
            <a:extLst>
              <a:ext uri="{28A0092B-C50C-407E-A947-70E740481C1C}">
                <a14:useLocalDpi xmlns:a14="http://schemas.microsoft.com/office/drawing/2010/main" val="0"/>
              </a:ext>
            </a:extLst>
          </a:blip>
          <a:srcRect l="2887" r="4802"/>
          <a:stretch/>
        </p:blipFill>
        <p:spPr>
          <a:xfrm>
            <a:off x="526952" y="2057401"/>
            <a:ext cx="3991380" cy="31452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486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fontScale="90000"/>
          </a:bodyPr>
          <a:lstStyle/>
          <a:p>
            <a:r>
              <a:rPr lang="kk-KZ" dirty="0"/>
              <a:t>Социальная инженерия</a:t>
            </a:r>
            <a:r>
              <a:rPr lang="ru-RU" dirty="0"/>
              <a:t>. Сайты и приложения.</a:t>
            </a:r>
          </a:p>
        </p:txBody>
      </p:sp>
      <p:sp>
        <p:nvSpPr>
          <p:cNvPr id="9" name="TextBox 8">
            <a:extLst>
              <a:ext uri="{FF2B5EF4-FFF2-40B4-BE49-F238E27FC236}">
                <a16:creationId xmlns:a16="http://schemas.microsoft.com/office/drawing/2014/main" id="{C21E4D65-EB4A-D2B8-C57C-1B4AF2CE90FB}"/>
              </a:ext>
            </a:extLst>
          </p:cNvPr>
          <p:cNvSpPr txBox="1"/>
          <p:nvPr/>
        </p:nvSpPr>
        <p:spPr>
          <a:xfrm>
            <a:off x="6144986" y="3319237"/>
            <a:ext cx="5620512" cy="923330"/>
          </a:xfrm>
          <a:prstGeom prst="rect">
            <a:avLst/>
          </a:prstGeom>
          <a:noFill/>
        </p:spPr>
        <p:txBody>
          <a:bodyPr wrap="square">
            <a:spAutoFit/>
          </a:bodyPr>
          <a:lstStyle/>
          <a:p>
            <a:pPr algn="ctr"/>
            <a:r>
              <a:rPr lang="ru-RU" b="1" u="sng" dirty="0"/>
              <a:t>На </a:t>
            </a:r>
            <a:r>
              <a:rPr lang="ru-RU" b="1" u="sng" dirty="0" err="1"/>
              <a:t>оффициальных</a:t>
            </a:r>
            <a:r>
              <a:rPr lang="ru-RU" b="1" u="sng" dirty="0"/>
              <a:t> сайтах и в </a:t>
            </a:r>
            <a:r>
              <a:rPr lang="ru-RU" b="1" u="sng" dirty="0" err="1"/>
              <a:t>оффициальных</a:t>
            </a:r>
            <a:r>
              <a:rPr lang="ru-RU" b="1" u="sng" dirty="0"/>
              <a:t> приложениях не требуют ввода данных вашей карты (остатка на счете и валюты) через сторонние сайты</a:t>
            </a:r>
          </a:p>
        </p:txBody>
      </p:sp>
      <p:pic>
        <p:nvPicPr>
          <p:cNvPr id="4" name="Рисунок 3">
            <a:extLst>
              <a:ext uri="{FF2B5EF4-FFF2-40B4-BE49-F238E27FC236}">
                <a16:creationId xmlns:a16="http://schemas.microsoft.com/office/drawing/2014/main" id="{787EC229-BFC9-43FC-C8AD-25BCED328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68" y="1504141"/>
            <a:ext cx="5231392" cy="4889024"/>
          </a:xfrm>
          <a:prstGeom prst="rect">
            <a:avLst/>
          </a:prstGeom>
        </p:spPr>
      </p:pic>
    </p:spTree>
    <p:extLst>
      <p:ext uri="{BB962C8B-B14F-4D97-AF65-F5344CB8AC3E}">
        <p14:creationId xmlns:p14="http://schemas.microsoft.com/office/powerpoint/2010/main" val="337142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a:bodyPr>
          <a:lstStyle/>
          <a:p>
            <a:r>
              <a:rPr lang="kk-KZ" dirty="0"/>
              <a:t>Социальная инженерия</a:t>
            </a:r>
            <a:r>
              <a:rPr lang="ru-RU" dirty="0"/>
              <a:t>. Банки.</a:t>
            </a:r>
          </a:p>
        </p:txBody>
      </p:sp>
      <p:sp>
        <p:nvSpPr>
          <p:cNvPr id="9" name="TextBox 8">
            <a:extLst>
              <a:ext uri="{FF2B5EF4-FFF2-40B4-BE49-F238E27FC236}">
                <a16:creationId xmlns:a16="http://schemas.microsoft.com/office/drawing/2014/main" id="{C21E4D65-EB4A-D2B8-C57C-1B4AF2CE90FB}"/>
              </a:ext>
            </a:extLst>
          </p:cNvPr>
          <p:cNvSpPr txBox="1"/>
          <p:nvPr/>
        </p:nvSpPr>
        <p:spPr>
          <a:xfrm>
            <a:off x="5275188" y="2206518"/>
            <a:ext cx="6852557" cy="3373359"/>
          </a:xfrm>
          <a:prstGeom prst="rect">
            <a:avLst/>
          </a:prstGeom>
          <a:noFill/>
        </p:spPr>
        <p:txBody>
          <a:bodyPr wrap="square">
            <a:spAutoFit/>
          </a:bodyPr>
          <a:lstStyle/>
          <a:p>
            <a:pPr>
              <a:lnSpc>
                <a:spcPct val="150000"/>
              </a:lnSpc>
            </a:pPr>
            <a:r>
              <a:rPr lang="ru-RU" b="1" dirty="0"/>
              <a:t>Настоящий сотрудник никогда:</a:t>
            </a:r>
            <a:endParaRPr lang="ru-RU" dirty="0"/>
          </a:p>
          <a:p>
            <a:pPr>
              <a:lnSpc>
                <a:spcPct val="150000"/>
              </a:lnSpc>
            </a:pPr>
            <a:r>
              <a:rPr lang="ru-RU" dirty="0"/>
              <a:t>- не попросит у клиента номер его карты, </a:t>
            </a:r>
          </a:p>
          <a:p>
            <a:pPr>
              <a:lnSpc>
                <a:spcPct val="150000"/>
              </a:lnSpc>
            </a:pPr>
            <a:r>
              <a:rPr lang="ru-RU" dirty="0"/>
              <a:t>- не попросит у клиента срок действия карты, </a:t>
            </a:r>
          </a:p>
          <a:p>
            <a:pPr>
              <a:lnSpc>
                <a:spcPct val="150000"/>
              </a:lnSpc>
            </a:pPr>
            <a:r>
              <a:rPr lang="ru-RU" dirty="0"/>
              <a:t>- не попросит у клиента CVV-номер и одноразовый код из СМС,</a:t>
            </a:r>
          </a:p>
          <a:p>
            <a:pPr>
              <a:lnSpc>
                <a:spcPct val="150000"/>
              </a:lnSpc>
            </a:pPr>
            <a:r>
              <a:rPr lang="ru-RU" dirty="0"/>
              <a:t>- не попросит перевести средства на другой счет,</a:t>
            </a:r>
          </a:p>
          <a:p>
            <a:pPr>
              <a:lnSpc>
                <a:spcPct val="150000"/>
              </a:lnSpc>
            </a:pPr>
            <a:r>
              <a:rPr lang="ru-RU" dirty="0"/>
              <a:t>- не попросит оформить новый кредит для "спасения" ваших денег,</a:t>
            </a:r>
          </a:p>
          <a:p>
            <a:pPr>
              <a:lnSpc>
                <a:spcPct val="150000"/>
              </a:lnSpc>
            </a:pPr>
            <a:r>
              <a:rPr lang="ru-RU" dirty="0"/>
              <a:t>- не попросит установить какое-либо приложение на телефон.</a:t>
            </a:r>
          </a:p>
          <a:p>
            <a:pPr>
              <a:lnSpc>
                <a:spcPct val="150000"/>
              </a:lnSpc>
            </a:pPr>
            <a:r>
              <a:rPr lang="ru-RU" dirty="0"/>
              <a:t>- не представится сотрудником службы безопасности банка.</a:t>
            </a:r>
          </a:p>
        </p:txBody>
      </p:sp>
      <p:pic>
        <p:nvPicPr>
          <p:cNvPr id="3" name="Рисунок 2">
            <a:extLst>
              <a:ext uri="{FF2B5EF4-FFF2-40B4-BE49-F238E27FC236}">
                <a16:creationId xmlns:a16="http://schemas.microsoft.com/office/drawing/2014/main" id="{1AEA0F46-1EAD-EC06-7CE3-B2C6F7708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75" y="1065572"/>
            <a:ext cx="3345389" cy="6052435"/>
          </a:xfrm>
          <a:prstGeom prst="rect">
            <a:avLst/>
          </a:prstGeom>
        </p:spPr>
      </p:pic>
    </p:spTree>
    <p:extLst>
      <p:ext uri="{BB962C8B-B14F-4D97-AF65-F5344CB8AC3E}">
        <p14:creationId xmlns:p14="http://schemas.microsoft.com/office/powerpoint/2010/main" val="273791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a:bodyPr>
          <a:lstStyle/>
          <a:p>
            <a:r>
              <a:rPr lang="kk-KZ" dirty="0"/>
              <a:t>Социальная инженерия</a:t>
            </a:r>
            <a:r>
              <a:rPr lang="ru-RU" dirty="0"/>
              <a:t>. Банки.</a:t>
            </a:r>
          </a:p>
        </p:txBody>
      </p:sp>
      <p:sp>
        <p:nvSpPr>
          <p:cNvPr id="3" name="TextBox 2">
            <a:extLst>
              <a:ext uri="{FF2B5EF4-FFF2-40B4-BE49-F238E27FC236}">
                <a16:creationId xmlns:a16="http://schemas.microsoft.com/office/drawing/2014/main" id="{60C1BACC-6175-CBDA-3884-15D851D219FD}"/>
              </a:ext>
            </a:extLst>
          </p:cNvPr>
          <p:cNvSpPr txBox="1"/>
          <p:nvPr/>
        </p:nvSpPr>
        <p:spPr>
          <a:xfrm>
            <a:off x="4998489" y="2516209"/>
            <a:ext cx="7113815" cy="2308324"/>
          </a:xfrm>
          <a:prstGeom prst="rect">
            <a:avLst/>
          </a:prstGeom>
          <a:noFill/>
        </p:spPr>
        <p:txBody>
          <a:bodyPr wrap="square">
            <a:spAutoFit/>
          </a:bodyPr>
          <a:lstStyle/>
          <a:p>
            <a:pPr algn="ctr"/>
            <a:r>
              <a:rPr lang="ru-RU" sz="2400" b="1" dirty="0"/>
              <a:t>Из банка всегда звонят с официальных номеров, указанных на сайте банка</a:t>
            </a:r>
            <a:endParaRPr lang="en-US" sz="2400" b="1" dirty="0"/>
          </a:p>
          <a:p>
            <a:pPr algn="ctr"/>
            <a:endParaRPr lang="ru-RU" sz="2400" b="1" dirty="0"/>
          </a:p>
          <a:p>
            <a:pPr algn="ctr"/>
            <a:r>
              <a:rPr lang="en-US" sz="2400" b="1" dirty="0"/>
              <a:t>HALYK BANK – 7111</a:t>
            </a:r>
          </a:p>
          <a:p>
            <a:pPr algn="ctr"/>
            <a:endParaRPr lang="en-US" sz="2400" b="1" dirty="0"/>
          </a:p>
          <a:p>
            <a:pPr algn="ctr"/>
            <a:r>
              <a:rPr lang="en-US" sz="2400" b="1" dirty="0"/>
              <a:t>KASPI BANK - 9999</a:t>
            </a:r>
            <a:endParaRPr lang="ru-RU" sz="2400" b="1" dirty="0"/>
          </a:p>
        </p:txBody>
      </p:sp>
      <p:pic>
        <p:nvPicPr>
          <p:cNvPr id="4" name="Рисунок 3">
            <a:extLst>
              <a:ext uri="{FF2B5EF4-FFF2-40B4-BE49-F238E27FC236}">
                <a16:creationId xmlns:a16="http://schemas.microsoft.com/office/drawing/2014/main" id="{4520E9F3-55FE-2673-4197-E7753E6CB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33" y="2247297"/>
            <a:ext cx="4340004" cy="3124803"/>
          </a:xfrm>
          <a:prstGeom prst="rect">
            <a:avLst/>
          </a:prstGeom>
        </p:spPr>
      </p:pic>
    </p:spTree>
    <p:extLst>
      <p:ext uri="{BB962C8B-B14F-4D97-AF65-F5344CB8AC3E}">
        <p14:creationId xmlns:p14="http://schemas.microsoft.com/office/powerpoint/2010/main" val="325809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Разделы</a:t>
            </a:r>
            <a:endParaRPr lang="en-US" dirty="0"/>
          </a:p>
        </p:txBody>
      </p:sp>
      <p:sp>
        <p:nvSpPr>
          <p:cNvPr id="3" name="Объект 2"/>
          <p:cNvSpPr>
            <a:spLocks noGrp="1"/>
          </p:cNvSpPr>
          <p:nvPr>
            <p:ph idx="1"/>
          </p:nvPr>
        </p:nvSpPr>
        <p:spPr/>
        <p:txBody>
          <a:bodyPr>
            <a:normAutofit/>
          </a:bodyPr>
          <a:lstStyle/>
          <a:p>
            <a:r>
              <a:rPr lang="kk-KZ" sz="2400" dirty="0"/>
              <a:t>Составляющие информационной безопасности</a:t>
            </a:r>
            <a:r>
              <a:rPr lang="ru-RU" sz="2400" dirty="0"/>
              <a:t>. Авторское право.</a:t>
            </a:r>
            <a:endParaRPr lang="en-US" sz="2400" dirty="0"/>
          </a:p>
          <a:p>
            <a:r>
              <a:rPr lang="kk-KZ" sz="2400" dirty="0"/>
              <a:t>Виды информационных угроз. Вредоносное программное обеспечение.</a:t>
            </a:r>
          </a:p>
          <a:p>
            <a:r>
              <a:rPr lang="kk-KZ" sz="2400" dirty="0"/>
              <a:t>Целостность и конфиденциальность данных. Социальная инженерия.</a:t>
            </a:r>
          </a:p>
          <a:p>
            <a:r>
              <a:rPr lang="kk-KZ" sz="2400" dirty="0"/>
              <a:t>Встроенные инструменты безопаности ОС </a:t>
            </a:r>
            <a:r>
              <a:rPr lang="en-US" sz="2400" dirty="0"/>
              <a:t>Windows / </a:t>
            </a:r>
            <a:r>
              <a:rPr lang="kk-KZ" sz="2400" dirty="0"/>
              <a:t>ОС </a:t>
            </a:r>
            <a:r>
              <a:rPr lang="en-US" sz="2400" dirty="0"/>
              <a:t>Linux</a:t>
            </a:r>
            <a:r>
              <a:rPr lang="kk-KZ" sz="2400" dirty="0"/>
              <a:t>.</a:t>
            </a:r>
          </a:p>
          <a:p>
            <a:r>
              <a:rPr lang="kk-KZ" sz="2400" dirty="0"/>
              <a:t>Контроль учетных записей пользователей.</a:t>
            </a:r>
          </a:p>
          <a:p>
            <a:r>
              <a:rPr lang="kk-KZ" sz="2400" dirty="0"/>
              <a:t>Безопасная работа в Интернет. Пароли.</a:t>
            </a:r>
          </a:p>
          <a:p>
            <a:r>
              <a:rPr lang="kk-KZ" sz="2400" dirty="0"/>
              <a:t>Аппаратные, технические и программные средства защиты.</a:t>
            </a:r>
          </a:p>
          <a:p>
            <a:pPr marL="0" indent="0">
              <a:buNone/>
            </a:pPr>
            <a:endParaRPr lang="en-US" sz="2400" dirty="0"/>
          </a:p>
        </p:txBody>
      </p:sp>
    </p:spTree>
    <p:extLst>
      <p:ext uri="{BB962C8B-B14F-4D97-AF65-F5344CB8AC3E}">
        <p14:creationId xmlns:p14="http://schemas.microsoft.com/office/powerpoint/2010/main" val="309441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a:bodyPr>
          <a:lstStyle/>
          <a:p>
            <a:r>
              <a:rPr lang="kk-KZ" dirty="0"/>
              <a:t>Социальная инженерия</a:t>
            </a:r>
            <a:r>
              <a:rPr lang="ru-RU" dirty="0"/>
              <a:t>. Банки.</a:t>
            </a:r>
          </a:p>
        </p:txBody>
      </p:sp>
      <p:sp>
        <p:nvSpPr>
          <p:cNvPr id="3" name="TextBox 2">
            <a:extLst>
              <a:ext uri="{FF2B5EF4-FFF2-40B4-BE49-F238E27FC236}">
                <a16:creationId xmlns:a16="http://schemas.microsoft.com/office/drawing/2014/main" id="{60C1BACC-6175-CBDA-3884-15D851D219FD}"/>
              </a:ext>
            </a:extLst>
          </p:cNvPr>
          <p:cNvSpPr txBox="1"/>
          <p:nvPr/>
        </p:nvSpPr>
        <p:spPr>
          <a:xfrm>
            <a:off x="6830785" y="3532415"/>
            <a:ext cx="4764447" cy="461665"/>
          </a:xfrm>
          <a:prstGeom prst="rect">
            <a:avLst/>
          </a:prstGeom>
          <a:noFill/>
        </p:spPr>
        <p:txBody>
          <a:bodyPr wrap="square">
            <a:spAutoFit/>
          </a:bodyPr>
          <a:lstStyle/>
          <a:p>
            <a:pPr algn="ctr"/>
            <a:r>
              <a:rPr lang="kk-KZ" sz="2400" b="1" dirty="0"/>
              <a:t>Тревожная тема сообщения</a:t>
            </a:r>
            <a:endParaRPr lang="ru-RU" sz="2400" b="1" dirty="0"/>
          </a:p>
        </p:txBody>
      </p:sp>
      <p:pic>
        <p:nvPicPr>
          <p:cNvPr id="8" name="Рисунок 7">
            <a:extLst>
              <a:ext uri="{FF2B5EF4-FFF2-40B4-BE49-F238E27FC236}">
                <a16:creationId xmlns:a16="http://schemas.microsoft.com/office/drawing/2014/main" id="{0C90644C-ED69-0FE8-AFB0-6FEBF89AC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74" y="1612517"/>
            <a:ext cx="5965710" cy="4295311"/>
          </a:xfrm>
          <a:prstGeom prst="rect">
            <a:avLst/>
          </a:prstGeom>
        </p:spPr>
      </p:pic>
    </p:spTree>
    <p:extLst>
      <p:ext uri="{BB962C8B-B14F-4D97-AF65-F5344CB8AC3E}">
        <p14:creationId xmlns:p14="http://schemas.microsoft.com/office/powerpoint/2010/main" val="369719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a:bodyPr>
          <a:lstStyle/>
          <a:p>
            <a:r>
              <a:rPr lang="kk-KZ" dirty="0"/>
              <a:t>Социальная инженерия</a:t>
            </a:r>
            <a:r>
              <a:rPr lang="ru-RU" dirty="0"/>
              <a:t>. Банки.</a:t>
            </a:r>
          </a:p>
        </p:txBody>
      </p:sp>
      <p:sp>
        <p:nvSpPr>
          <p:cNvPr id="3" name="TextBox 2">
            <a:extLst>
              <a:ext uri="{FF2B5EF4-FFF2-40B4-BE49-F238E27FC236}">
                <a16:creationId xmlns:a16="http://schemas.microsoft.com/office/drawing/2014/main" id="{60C1BACC-6175-CBDA-3884-15D851D219FD}"/>
              </a:ext>
            </a:extLst>
          </p:cNvPr>
          <p:cNvSpPr txBox="1"/>
          <p:nvPr/>
        </p:nvSpPr>
        <p:spPr>
          <a:xfrm>
            <a:off x="6830785" y="3532415"/>
            <a:ext cx="4764447" cy="461665"/>
          </a:xfrm>
          <a:prstGeom prst="rect">
            <a:avLst/>
          </a:prstGeom>
          <a:noFill/>
        </p:spPr>
        <p:txBody>
          <a:bodyPr wrap="square">
            <a:spAutoFit/>
          </a:bodyPr>
          <a:lstStyle/>
          <a:p>
            <a:pPr algn="ctr"/>
            <a:r>
              <a:rPr lang="kk-KZ" sz="2400" b="1" dirty="0"/>
              <a:t>Обещание выгоды без усилий</a:t>
            </a:r>
            <a:endParaRPr lang="ru-RU" sz="2400" b="1" dirty="0"/>
          </a:p>
        </p:txBody>
      </p:sp>
      <p:pic>
        <p:nvPicPr>
          <p:cNvPr id="5" name="Рисунок 4">
            <a:extLst>
              <a:ext uri="{FF2B5EF4-FFF2-40B4-BE49-F238E27FC236}">
                <a16:creationId xmlns:a16="http://schemas.microsoft.com/office/drawing/2014/main" id="{73ADBAB5-769D-7FC2-420C-58A6DF782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74" y="1651324"/>
            <a:ext cx="5911811" cy="4256504"/>
          </a:xfrm>
          <a:prstGeom prst="rect">
            <a:avLst/>
          </a:prstGeom>
        </p:spPr>
      </p:pic>
    </p:spTree>
    <p:extLst>
      <p:ext uri="{BB962C8B-B14F-4D97-AF65-F5344CB8AC3E}">
        <p14:creationId xmlns:p14="http://schemas.microsoft.com/office/powerpoint/2010/main" val="350983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a:bodyPr>
          <a:lstStyle/>
          <a:p>
            <a:r>
              <a:rPr lang="kk-KZ" dirty="0"/>
              <a:t>Социальная инженерия</a:t>
            </a:r>
            <a:r>
              <a:rPr lang="ru-RU" dirty="0"/>
              <a:t>. Банки.</a:t>
            </a:r>
          </a:p>
        </p:txBody>
      </p:sp>
      <p:sp>
        <p:nvSpPr>
          <p:cNvPr id="3" name="TextBox 2">
            <a:extLst>
              <a:ext uri="{FF2B5EF4-FFF2-40B4-BE49-F238E27FC236}">
                <a16:creationId xmlns:a16="http://schemas.microsoft.com/office/drawing/2014/main" id="{60C1BACC-6175-CBDA-3884-15D851D219FD}"/>
              </a:ext>
            </a:extLst>
          </p:cNvPr>
          <p:cNvSpPr txBox="1"/>
          <p:nvPr/>
        </p:nvSpPr>
        <p:spPr>
          <a:xfrm>
            <a:off x="6830785" y="3532415"/>
            <a:ext cx="4764447" cy="830997"/>
          </a:xfrm>
          <a:prstGeom prst="rect">
            <a:avLst/>
          </a:prstGeom>
          <a:noFill/>
        </p:spPr>
        <p:txBody>
          <a:bodyPr wrap="square">
            <a:spAutoFit/>
          </a:bodyPr>
          <a:lstStyle/>
          <a:p>
            <a:pPr algn="ctr"/>
            <a:r>
              <a:rPr lang="kk-KZ" sz="2400" b="1" dirty="0"/>
              <a:t>Имя отправителя написано с ошибкой</a:t>
            </a:r>
            <a:endParaRPr lang="ru-RU" sz="2400" b="1" dirty="0"/>
          </a:p>
        </p:txBody>
      </p:sp>
      <p:pic>
        <p:nvPicPr>
          <p:cNvPr id="6" name="Рисунок 5">
            <a:extLst>
              <a:ext uri="{FF2B5EF4-FFF2-40B4-BE49-F238E27FC236}">
                <a16:creationId xmlns:a16="http://schemas.microsoft.com/office/drawing/2014/main" id="{65F0E755-0CB8-419B-9CAF-85E9C0168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03" y="1612517"/>
            <a:ext cx="5933582" cy="4272179"/>
          </a:xfrm>
          <a:prstGeom prst="rect">
            <a:avLst/>
          </a:prstGeom>
        </p:spPr>
      </p:pic>
    </p:spTree>
    <p:extLst>
      <p:ext uri="{BB962C8B-B14F-4D97-AF65-F5344CB8AC3E}">
        <p14:creationId xmlns:p14="http://schemas.microsoft.com/office/powerpoint/2010/main" val="162985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normAutofit/>
          </a:bodyPr>
          <a:lstStyle/>
          <a:p>
            <a:r>
              <a:rPr lang="kk-KZ" dirty="0"/>
              <a:t>Социальная инженерия</a:t>
            </a:r>
            <a:r>
              <a:rPr lang="ru-RU" dirty="0"/>
              <a:t>. Банки.</a:t>
            </a:r>
          </a:p>
        </p:txBody>
      </p:sp>
      <p:sp>
        <p:nvSpPr>
          <p:cNvPr id="3" name="TextBox 2">
            <a:extLst>
              <a:ext uri="{FF2B5EF4-FFF2-40B4-BE49-F238E27FC236}">
                <a16:creationId xmlns:a16="http://schemas.microsoft.com/office/drawing/2014/main" id="{60C1BACC-6175-CBDA-3884-15D851D219FD}"/>
              </a:ext>
            </a:extLst>
          </p:cNvPr>
          <p:cNvSpPr txBox="1"/>
          <p:nvPr/>
        </p:nvSpPr>
        <p:spPr>
          <a:xfrm>
            <a:off x="6830785" y="3532415"/>
            <a:ext cx="4764447" cy="461665"/>
          </a:xfrm>
          <a:prstGeom prst="rect">
            <a:avLst/>
          </a:prstGeom>
          <a:noFill/>
        </p:spPr>
        <p:txBody>
          <a:bodyPr wrap="square">
            <a:spAutoFit/>
          </a:bodyPr>
          <a:lstStyle/>
          <a:p>
            <a:pPr algn="ctr"/>
            <a:r>
              <a:rPr lang="kk-KZ" sz="2400" b="1" dirty="0"/>
              <a:t>Проверять достоверность чеков</a:t>
            </a:r>
            <a:endParaRPr lang="ru-RU" sz="2400" b="1" dirty="0"/>
          </a:p>
        </p:txBody>
      </p:sp>
      <p:pic>
        <p:nvPicPr>
          <p:cNvPr id="5" name="Рисунок 4">
            <a:extLst>
              <a:ext uri="{FF2B5EF4-FFF2-40B4-BE49-F238E27FC236}">
                <a16:creationId xmlns:a16="http://schemas.microsoft.com/office/drawing/2014/main" id="{3CF6FDE8-96DE-E2F0-0834-1C51CF03A3EC}"/>
              </a:ext>
            </a:extLst>
          </p:cNvPr>
          <p:cNvPicPr>
            <a:picLocks noChangeAspect="1"/>
          </p:cNvPicPr>
          <p:nvPr/>
        </p:nvPicPr>
        <p:blipFill rotWithShape="1">
          <a:blip r:embed="rId2">
            <a:extLst>
              <a:ext uri="{28A0092B-C50C-407E-A947-70E740481C1C}">
                <a14:useLocalDpi xmlns:a14="http://schemas.microsoft.com/office/drawing/2010/main" val="0"/>
              </a:ext>
            </a:extLst>
          </a:blip>
          <a:srcRect t="8809" b="52738"/>
          <a:stretch/>
        </p:blipFill>
        <p:spPr>
          <a:xfrm>
            <a:off x="977067" y="1666387"/>
            <a:ext cx="5638628" cy="4456828"/>
          </a:xfrm>
          <a:prstGeom prst="rect">
            <a:avLst/>
          </a:prstGeom>
        </p:spPr>
      </p:pic>
    </p:spTree>
    <p:extLst>
      <p:ext uri="{BB962C8B-B14F-4D97-AF65-F5344CB8AC3E}">
        <p14:creationId xmlns:p14="http://schemas.microsoft.com/office/powerpoint/2010/main" val="58725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000" dirty="0"/>
              <a:t>Глава 6. </a:t>
            </a:r>
            <a:br>
              <a:rPr lang="ru-RU" sz="4000" dirty="0"/>
            </a:br>
            <a:r>
              <a:rPr lang="ru-RU" sz="4000" dirty="0"/>
              <a:t>Информационная безопасность.</a:t>
            </a:r>
            <a:endParaRPr lang="en-US" sz="4000" dirty="0"/>
          </a:p>
        </p:txBody>
      </p:sp>
      <p:sp>
        <p:nvSpPr>
          <p:cNvPr id="3" name="Подзаголовок 2"/>
          <p:cNvSpPr>
            <a:spLocks noGrp="1"/>
          </p:cNvSpPr>
          <p:nvPr>
            <p:ph type="subTitle" idx="1"/>
          </p:nvPr>
        </p:nvSpPr>
        <p:spPr>
          <a:xfrm>
            <a:off x="1100097" y="3629748"/>
            <a:ext cx="10306812" cy="1655762"/>
          </a:xfrm>
        </p:spPr>
        <p:txBody>
          <a:bodyPr/>
          <a:lstStyle/>
          <a:p>
            <a:r>
              <a:rPr lang="kk-KZ" dirty="0"/>
              <a:t>Шерцер Александр Иванович</a:t>
            </a:r>
            <a:endParaRPr lang="en-US" dirty="0"/>
          </a:p>
          <a:p>
            <a:r>
              <a:rPr lang="en-US" dirty="0"/>
              <a:t>ictlab@ictlab.kz</a:t>
            </a:r>
          </a:p>
        </p:txBody>
      </p:sp>
    </p:spTree>
    <p:extLst>
      <p:ext uri="{BB962C8B-B14F-4D97-AF65-F5344CB8AC3E}">
        <p14:creationId xmlns:p14="http://schemas.microsoft.com/office/powerpoint/2010/main" val="3690669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p:txBody>
          <a:bodyPr>
            <a:noAutofit/>
          </a:bodyPr>
          <a:lstStyle/>
          <a:p>
            <a:r>
              <a:rPr lang="ru-RU" sz="3200" dirty="0"/>
              <a:t>1. Встроенные инструменты безопасности </a:t>
            </a:r>
            <a:r>
              <a:rPr lang="kk-KZ" sz="3200" dirty="0"/>
              <a:t>ОС </a:t>
            </a:r>
            <a:r>
              <a:rPr lang="en-US" sz="3200" dirty="0"/>
              <a:t>Windows</a:t>
            </a:r>
            <a:r>
              <a:rPr lang="ru-RU" sz="3200" dirty="0"/>
              <a:t>.</a:t>
            </a:r>
          </a:p>
        </p:txBody>
      </p:sp>
      <p:pic>
        <p:nvPicPr>
          <p:cNvPr id="5" name="Рисунок 4">
            <a:extLst>
              <a:ext uri="{FF2B5EF4-FFF2-40B4-BE49-F238E27FC236}">
                <a16:creationId xmlns:a16="http://schemas.microsoft.com/office/drawing/2014/main" id="{B916BA91-7E1D-DB19-3ED3-3C899D79ADC1}"/>
              </a:ext>
            </a:extLst>
          </p:cNvPr>
          <p:cNvPicPr>
            <a:picLocks noChangeAspect="1"/>
          </p:cNvPicPr>
          <p:nvPr/>
        </p:nvPicPr>
        <p:blipFill rotWithShape="1">
          <a:blip r:embed="rId2"/>
          <a:srcRect l="21223" t="107" r="37869" b="-107"/>
          <a:stretch/>
        </p:blipFill>
        <p:spPr>
          <a:xfrm>
            <a:off x="7456715" y="1266010"/>
            <a:ext cx="3858987" cy="5215046"/>
          </a:xfrm>
          <a:prstGeom prst="rect">
            <a:avLst/>
          </a:prstGeom>
          <a:ln>
            <a:noFill/>
          </a:ln>
          <a:effectLst>
            <a:outerShdw blurRad="190500" algn="tl" rotWithShape="0">
              <a:srgbClr val="000000">
                <a:alpha val="70000"/>
              </a:srgbClr>
            </a:outerShdw>
          </a:effectLst>
        </p:spPr>
      </p:pic>
      <p:pic>
        <p:nvPicPr>
          <p:cNvPr id="7" name="Рисунок 6">
            <a:extLst>
              <a:ext uri="{FF2B5EF4-FFF2-40B4-BE49-F238E27FC236}">
                <a16:creationId xmlns:a16="http://schemas.microsoft.com/office/drawing/2014/main" id="{30DE6E24-A937-311D-E993-82B264E5B034}"/>
              </a:ext>
            </a:extLst>
          </p:cNvPr>
          <p:cNvPicPr>
            <a:picLocks noChangeAspect="1"/>
          </p:cNvPicPr>
          <p:nvPr/>
        </p:nvPicPr>
        <p:blipFill rotWithShape="1">
          <a:blip r:embed="rId3"/>
          <a:srcRect l="23446"/>
          <a:stretch/>
        </p:blipFill>
        <p:spPr>
          <a:xfrm>
            <a:off x="664027" y="1997528"/>
            <a:ext cx="5220874" cy="3526972"/>
          </a:xfrm>
          <a:prstGeom prst="rect">
            <a:avLst/>
          </a:prstGeom>
          <a:ln w="127000" cap="rnd">
            <a:solidFill>
              <a:srgbClr val="FFFFFF"/>
            </a:solidFill>
          </a:ln>
          <a:effectLst>
            <a:outerShdw blurRad="76200" dir="18900000" sy="23000" kx="-1200000" algn="bl" rotWithShape="0">
              <a:prstClr val="black">
                <a:alpha val="2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0647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a:xfrm>
            <a:off x="361188" y="114553"/>
            <a:ext cx="11469624" cy="961232"/>
          </a:xfrm>
        </p:spPr>
        <p:txBody>
          <a:bodyPr>
            <a:noAutofit/>
          </a:bodyPr>
          <a:lstStyle/>
          <a:p>
            <a:r>
              <a:rPr lang="ru-RU" sz="3200" dirty="0"/>
              <a:t>1.2. </a:t>
            </a:r>
            <a:r>
              <a:rPr lang="kk-KZ" sz="3200" dirty="0"/>
              <a:t>Политика учетных записей</a:t>
            </a:r>
            <a:r>
              <a:rPr lang="ru-RU" sz="3200" dirty="0"/>
              <a:t>. Администрирование.</a:t>
            </a:r>
          </a:p>
        </p:txBody>
      </p:sp>
      <p:pic>
        <p:nvPicPr>
          <p:cNvPr id="8" name="Рисунок 7">
            <a:extLst>
              <a:ext uri="{FF2B5EF4-FFF2-40B4-BE49-F238E27FC236}">
                <a16:creationId xmlns:a16="http://schemas.microsoft.com/office/drawing/2014/main" id="{8E779796-2606-826D-B025-8B3094742513}"/>
              </a:ext>
            </a:extLst>
          </p:cNvPr>
          <p:cNvPicPr>
            <a:picLocks noChangeAspect="1"/>
          </p:cNvPicPr>
          <p:nvPr/>
        </p:nvPicPr>
        <p:blipFill>
          <a:blip r:embed="rId2"/>
          <a:stretch>
            <a:fillRect/>
          </a:stretch>
        </p:blipFill>
        <p:spPr>
          <a:xfrm>
            <a:off x="473506" y="1180809"/>
            <a:ext cx="7063944" cy="3973894"/>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orthographicFront"/>
            <a:lightRig rig="twoPt" dir="t">
              <a:rot lat="0" lon="0" rev="7200000"/>
            </a:lightRig>
          </a:scene3d>
          <a:sp3d>
            <a:bevelT w="25400" h="19050"/>
            <a:contourClr>
              <a:srgbClr val="FFFFFF"/>
            </a:contourClr>
          </a:sp3d>
        </p:spPr>
      </p:pic>
      <p:pic>
        <p:nvPicPr>
          <p:cNvPr id="10" name="Рисунок 9">
            <a:extLst>
              <a:ext uri="{FF2B5EF4-FFF2-40B4-BE49-F238E27FC236}">
                <a16:creationId xmlns:a16="http://schemas.microsoft.com/office/drawing/2014/main" id="{152D9585-179D-5729-4F77-441220E1FC18}"/>
              </a:ext>
            </a:extLst>
          </p:cNvPr>
          <p:cNvPicPr>
            <a:picLocks noChangeAspect="1"/>
          </p:cNvPicPr>
          <p:nvPr/>
        </p:nvPicPr>
        <p:blipFill>
          <a:blip r:embed="rId3"/>
          <a:stretch>
            <a:fillRect/>
          </a:stretch>
        </p:blipFill>
        <p:spPr>
          <a:xfrm>
            <a:off x="39624" y="5444338"/>
            <a:ext cx="2469211" cy="814245"/>
          </a:xfrm>
          <a:prstGeom prst="rect">
            <a:avLst/>
          </a:prstGeom>
        </p:spPr>
      </p:pic>
      <p:pic>
        <p:nvPicPr>
          <p:cNvPr id="18" name="Рисунок 17">
            <a:extLst>
              <a:ext uri="{FF2B5EF4-FFF2-40B4-BE49-F238E27FC236}">
                <a16:creationId xmlns:a16="http://schemas.microsoft.com/office/drawing/2014/main" id="{0E300048-16F3-520E-7DE1-7541BD97F37E}"/>
              </a:ext>
            </a:extLst>
          </p:cNvPr>
          <p:cNvPicPr>
            <a:picLocks noChangeAspect="1"/>
          </p:cNvPicPr>
          <p:nvPr/>
        </p:nvPicPr>
        <p:blipFill rotWithShape="1">
          <a:blip r:embed="rId4"/>
          <a:srcRect l="4366" t="8927" r="17781" b="9621"/>
          <a:stretch/>
        </p:blipFill>
        <p:spPr>
          <a:xfrm>
            <a:off x="2172722" y="5599983"/>
            <a:ext cx="2572177" cy="658600"/>
          </a:xfrm>
          <a:prstGeom prst="rect">
            <a:avLst/>
          </a:prstGeom>
        </p:spPr>
      </p:pic>
      <p:pic>
        <p:nvPicPr>
          <p:cNvPr id="20" name="Рисунок 19">
            <a:extLst>
              <a:ext uri="{FF2B5EF4-FFF2-40B4-BE49-F238E27FC236}">
                <a16:creationId xmlns:a16="http://schemas.microsoft.com/office/drawing/2014/main" id="{93BDBD84-7F8F-5B28-1446-3E96E7E214EB}"/>
              </a:ext>
            </a:extLst>
          </p:cNvPr>
          <p:cNvPicPr>
            <a:picLocks noChangeAspect="1"/>
          </p:cNvPicPr>
          <p:nvPr/>
        </p:nvPicPr>
        <p:blipFill rotWithShape="1">
          <a:blip r:embed="rId5"/>
          <a:srcRect l="59474" t="28889" r="12153" b="19444"/>
          <a:stretch/>
        </p:blipFill>
        <p:spPr>
          <a:xfrm>
            <a:off x="8053001" y="1104818"/>
            <a:ext cx="3558424" cy="4049885"/>
          </a:xfrm>
          <a:prstGeom prst="rect">
            <a:avLst/>
          </a:prstGeom>
          <a:ln>
            <a:noFill/>
          </a:ln>
          <a:effectLst>
            <a:outerShdw blurRad="292100" dist="139700" dir="2700000" algn="tl" rotWithShape="0">
              <a:srgbClr val="333333">
                <a:alpha val="65000"/>
              </a:srgbClr>
            </a:outerShdw>
          </a:effectLst>
        </p:spPr>
      </p:pic>
      <p:pic>
        <p:nvPicPr>
          <p:cNvPr id="12" name="Рисунок 11">
            <a:extLst>
              <a:ext uri="{FF2B5EF4-FFF2-40B4-BE49-F238E27FC236}">
                <a16:creationId xmlns:a16="http://schemas.microsoft.com/office/drawing/2014/main" id="{068479FB-85A0-78E4-BA69-486C61C19AAB}"/>
              </a:ext>
            </a:extLst>
          </p:cNvPr>
          <p:cNvPicPr>
            <a:picLocks noChangeAspect="1"/>
          </p:cNvPicPr>
          <p:nvPr/>
        </p:nvPicPr>
        <p:blipFill rotWithShape="1">
          <a:blip r:embed="rId6"/>
          <a:srcRect l="4055" t="9148" r="3978" b="8335"/>
          <a:stretch/>
        </p:blipFill>
        <p:spPr>
          <a:xfrm>
            <a:off x="4327105" y="5568232"/>
            <a:ext cx="3217480" cy="658600"/>
          </a:xfrm>
          <a:prstGeom prst="rect">
            <a:avLst/>
          </a:prstGeom>
        </p:spPr>
      </p:pic>
      <p:pic>
        <p:nvPicPr>
          <p:cNvPr id="16" name="Рисунок 15">
            <a:extLst>
              <a:ext uri="{FF2B5EF4-FFF2-40B4-BE49-F238E27FC236}">
                <a16:creationId xmlns:a16="http://schemas.microsoft.com/office/drawing/2014/main" id="{7E267274-E8C4-8010-43AD-23FB51E482B1}"/>
              </a:ext>
            </a:extLst>
          </p:cNvPr>
          <p:cNvPicPr>
            <a:picLocks noChangeAspect="1"/>
          </p:cNvPicPr>
          <p:nvPr/>
        </p:nvPicPr>
        <p:blipFill rotWithShape="1">
          <a:blip r:embed="rId7"/>
          <a:srcRect l="3423" t="6432" r="5025" b="13852"/>
          <a:stretch/>
        </p:blipFill>
        <p:spPr>
          <a:xfrm>
            <a:off x="7051488" y="5543550"/>
            <a:ext cx="3328803" cy="683282"/>
          </a:xfrm>
          <a:prstGeom prst="rect">
            <a:avLst/>
          </a:prstGeom>
        </p:spPr>
      </p:pic>
      <p:pic>
        <p:nvPicPr>
          <p:cNvPr id="14" name="Рисунок 13">
            <a:extLst>
              <a:ext uri="{FF2B5EF4-FFF2-40B4-BE49-F238E27FC236}">
                <a16:creationId xmlns:a16="http://schemas.microsoft.com/office/drawing/2014/main" id="{905ADC33-6AE8-C7E6-AF2F-06FCAC83D0E9}"/>
              </a:ext>
            </a:extLst>
          </p:cNvPr>
          <p:cNvPicPr>
            <a:picLocks noChangeAspect="1"/>
          </p:cNvPicPr>
          <p:nvPr/>
        </p:nvPicPr>
        <p:blipFill rotWithShape="1">
          <a:blip r:embed="rId8"/>
          <a:srcRect l="1209" t="15146" r="23897" b="10556"/>
          <a:stretch/>
        </p:blipFill>
        <p:spPr>
          <a:xfrm>
            <a:off x="9658364" y="5543550"/>
            <a:ext cx="2514584" cy="638495"/>
          </a:xfrm>
          <a:prstGeom prst="rect">
            <a:avLst/>
          </a:prstGeom>
        </p:spPr>
      </p:pic>
    </p:spTree>
    <p:extLst>
      <p:ext uri="{BB962C8B-B14F-4D97-AF65-F5344CB8AC3E}">
        <p14:creationId xmlns:p14="http://schemas.microsoft.com/office/powerpoint/2010/main" val="190431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a:xfrm>
            <a:off x="361188" y="114553"/>
            <a:ext cx="11469624" cy="961232"/>
          </a:xfrm>
        </p:spPr>
        <p:txBody>
          <a:bodyPr>
            <a:noAutofit/>
          </a:bodyPr>
          <a:lstStyle/>
          <a:p>
            <a:r>
              <a:rPr lang="ru-RU" sz="3200" dirty="0"/>
              <a:t>1.3. Учетные записи пользователей. </a:t>
            </a:r>
            <a:r>
              <a:rPr lang="ru-RU" sz="3200" b="1" dirty="0"/>
              <a:t>Пароли</a:t>
            </a:r>
            <a:r>
              <a:rPr lang="ru-RU" sz="3200" dirty="0"/>
              <a:t>.</a:t>
            </a:r>
          </a:p>
        </p:txBody>
      </p:sp>
      <p:pic>
        <p:nvPicPr>
          <p:cNvPr id="4" name="Рисунок 3">
            <a:extLst>
              <a:ext uri="{FF2B5EF4-FFF2-40B4-BE49-F238E27FC236}">
                <a16:creationId xmlns:a16="http://schemas.microsoft.com/office/drawing/2014/main" id="{DB3E3914-10BE-B250-9F3E-31F9052617A8}"/>
              </a:ext>
            </a:extLst>
          </p:cNvPr>
          <p:cNvPicPr>
            <a:picLocks noChangeAspect="1"/>
          </p:cNvPicPr>
          <p:nvPr/>
        </p:nvPicPr>
        <p:blipFill>
          <a:blip r:embed="rId2"/>
          <a:stretch>
            <a:fillRect/>
          </a:stretch>
        </p:blipFill>
        <p:spPr>
          <a:xfrm>
            <a:off x="859972" y="2599298"/>
            <a:ext cx="4831918" cy="2023861"/>
          </a:xfrm>
          <a:prstGeom prst="rect">
            <a:avLst/>
          </a:prstGeom>
        </p:spPr>
      </p:pic>
      <p:pic>
        <p:nvPicPr>
          <p:cNvPr id="6" name="Рисунок 5">
            <a:extLst>
              <a:ext uri="{FF2B5EF4-FFF2-40B4-BE49-F238E27FC236}">
                <a16:creationId xmlns:a16="http://schemas.microsoft.com/office/drawing/2014/main" id="{EDCD1678-9692-8F1B-FAB3-8BE3FCC7B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64" y="1951109"/>
            <a:ext cx="5338764" cy="3156957"/>
          </a:xfrm>
          <a:prstGeom prst="rect">
            <a:avLst/>
          </a:prstGeom>
        </p:spPr>
      </p:pic>
    </p:spTree>
    <p:extLst>
      <p:ext uri="{BB962C8B-B14F-4D97-AF65-F5344CB8AC3E}">
        <p14:creationId xmlns:p14="http://schemas.microsoft.com/office/powerpoint/2010/main" val="271041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a:xfrm>
            <a:off x="361188" y="94096"/>
            <a:ext cx="11469624" cy="961232"/>
          </a:xfrm>
        </p:spPr>
        <p:txBody>
          <a:bodyPr>
            <a:noAutofit/>
          </a:bodyPr>
          <a:lstStyle/>
          <a:p>
            <a:r>
              <a:rPr lang="en-US" sz="3200" dirty="0"/>
              <a:t>2</a:t>
            </a:r>
            <a:r>
              <a:rPr lang="ru-RU" sz="3200" dirty="0"/>
              <a:t>. Встроенные инструменты безопасности </a:t>
            </a:r>
            <a:r>
              <a:rPr lang="kk-KZ" sz="3200" dirty="0"/>
              <a:t>ОС </a:t>
            </a:r>
            <a:r>
              <a:rPr lang="en-US" sz="3200" dirty="0"/>
              <a:t>Linux</a:t>
            </a:r>
            <a:r>
              <a:rPr lang="ru-RU" sz="3200" dirty="0"/>
              <a:t>.</a:t>
            </a:r>
          </a:p>
        </p:txBody>
      </p:sp>
      <p:sp>
        <p:nvSpPr>
          <p:cNvPr id="8" name="TextBox 7">
            <a:extLst>
              <a:ext uri="{FF2B5EF4-FFF2-40B4-BE49-F238E27FC236}">
                <a16:creationId xmlns:a16="http://schemas.microsoft.com/office/drawing/2014/main" id="{2210BB40-0A10-5EB7-7BBB-96950533D1A8}"/>
              </a:ext>
            </a:extLst>
          </p:cNvPr>
          <p:cNvSpPr txBox="1"/>
          <p:nvPr/>
        </p:nvSpPr>
        <p:spPr>
          <a:xfrm>
            <a:off x="762000" y="5286576"/>
            <a:ext cx="4659086" cy="1477328"/>
          </a:xfrm>
          <a:prstGeom prst="rect">
            <a:avLst/>
          </a:prstGeom>
          <a:noFill/>
        </p:spPr>
        <p:txBody>
          <a:bodyPr wrap="square">
            <a:spAutoFit/>
          </a:bodyPr>
          <a:lstStyle/>
          <a:p>
            <a:r>
              <a:rPr lang="ru-RU" b="1" dirty="0"/>
              <a:t>Установка из репозитория </a:t>
            </a:r>
            <a:r>
              <a:rPr lang="ru-RU" b="1" dirty="0" err="1"/>
              <a:t>Debian</a:t>
            </a:r>
            <a:r>
              <a:rPr lang="ru-RU" b="1" dirty="0"/>
              <a:t>/Ubuntu:</a:t>
            </a:r>
          </a:p>
          <a:p>
            <a:r>
              <a:rPr lang="ru-RU" dirty="0" err="1"/>
              <a:t>sudo</a:t>
            </a:r>
            <a:r>
              <a:rPr lang="ru-RU" dirty="0"/>
              <a:t> </a:t>
            </a:r>
            <a:r>
              <a:rPr lang="ru-RU" dirty="0" err="1"/>
              <a:t>apt-get</a:t>
            </a:r>
            <a:r>
              <a:rPr lang="ru-RU" dirty="0"/>
              <a:t> </a:t>
            </a:r>
            <a:r>
              <a:rPr lang="ru-RU" dirty="0" err="1"/>
              <a:t>update</a:t>
            </a:r>
            <a:endParaRPr lang="ru-RU" dirty="0"/>
          </a:p>
          <a:p>
            <a:r>
              <a:rPr lang="ru-RU" dirty="0" err="1"/>
              <a:t>sudo</a:t>
            </a:r>
            <a:r>
              <a:rPr lang="ru-RU" dirty="0"/>
              <a:t> </a:t>
            </a:r>
            <a:r>
              <a:rPr lang="ru-RU" dirty="0" err="1"/>
              <a:t>apt-get</a:t>
            </a:r>
            <a:r>
              <a:rPr lang="ru-RU" dirty="0"/>
              <a:t> </a:t>
            </a:r>
            <a:r>
              <a:rPr lang="ru-RU" dirty="0" err="1"/>
              <a:t>install</a:t>
            </a:r>
            <a:r>
              <a:rPr lang="ru-RU" dirty="0"/>
              <a:t> </a:t>
            </a:r>
            <a:r>
              <a:rPr lang="ru-RU" dirty="0" err="1"/>
              <a:t>lynis</a:t>
            </a:r>
            <a:endParaRPr lang="en-US" dirty="0"/>
          </a:p>
          <a:p>
            <a:r>
              <a:rPr lang="ru-RU" b="1" dirty="0"/>
              <a:t>Полный набор тестов</a:t>
            </a:r>
            <a:endParaRPr lang="ru-RU" dirty="0"/>
          </a:p>
          <a:p>
            <a:r>
              <a:rPr lang="nl-NL" dirty="0"/>
              <a:t>sudo lynis audit system –c</a:t>
            </a:r>
            <a:endParaRPr lang="ru-RU" dirty="0"/>
          </a:p>
        </p:txBody>
      </p:sp>
      <p:pic>
        <p:nvPicPr>
          <p:cNvPr id="14" name="Рисунок 13">
            <a:extLst>
              <a:ext uri="{FF2B5EF4-FFF2-40B4-BE49-F238E27FC236}">
                <a16:creationId xmlns:a16="http://schemas.microsoft.com/office/drawing/2014/main" id="{6F1BD741-9F25-54D3-DE74-05F5B44DF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43" y="1649185"/>
            <a:ext cx="4746172" cy="3559629"/>
          </a:xfrm>
          <a:prstGeom prst="rect">
            <a:avLst/>
          </a:prstGeom>
        </p:spPr>
      </p:pic>
      <p:sp>
        <p:nvSpPr>
          <p:cNvPr id="16" name="TextBox 15">
            <a:extLst>
              <a:ext uri="{FF2B5EF4-FFF2-40B4-BE49-F238E27FC236}">
                <a16:creationId xmlns:a16="http://schemas.microsoft.com/office/drawing/2014/main" id="{92E71975-19ED-E4DC-C0A2-F1FE0F4384DB}"/>
              </a:ext>
            </a:extLst>
          </p:cNvPr>
          <p:cNvSpPr txBox="1"/>
          <p:nvPr/>
        </p:nvSpPr>
        <p:spPr>
          <a:xfrm>
            <a:off x="762000" y="944922"/>
            <a:ext cx="1602159" cy="646331"/>
          </a:xfrm>
          <a:prstGeom prst="rect">
            <a:avLst/>
          </a:prstGeom>
          <a:noFill/>
        </p:spPr>
        <p:txBody>
          <a:bodyPr wrap="square">
            <a:spAutoFit/>
          </a:bodyPr>
          <a:lstStyle/>
          <a:p>
            <a:r>
              <a:rPr lang="nl-NL" sz="3600" b="1" dirty="0"/>
              <a:t>Lynis</a:t>
            </a:r>
            <a:endParaRPr lang="ru-RU" sz="3600" b="1" dirty="0"/>
          </a:p>
        </p:txBody>
      </p:sp>
      <p:sp>
        <p:nvSpPr>
          <p:cNvPr id="18" name="TextBox 17">
            <a:extLst>
              <a:ext uri="{FF2B5EF4-FFF2-40B4-BE49-F238E27FC236}">
                <a16:creationId xmlns:a16="http://schemas.microsoft.com/office/drawing/2014/main" id="{6B48FDE0-0C67-A6F7-57E3-45C19AF3F809}"/>
              </a:ext>
            </a:extLst>
          </p:cNvPr>
          <p:cNvSpPr txBox="1"/>
          <p:nvPr/>
        </p:nvSpPr>
        <p:spPr>
          <a:xfrm>
            <a:off x="7837715" y="4922300"/>
            <a:ext cx="2296884" cy="369332"/>
          </a:xfrm>
          <a:prstGeom prst="rect">
            <a:avLst/>
          </a:prstGeom>
          <a:noFill/>
        </p:spPr>
        <p:txBody>
          <a:bodyPr wrap="square">
            <a:spAutoFit/>
          </a:bodyPr>
          <a:lstStyle/>
          <a:p>
            <a:pPr algn="ctr"/>
            <a:r>
              <a:rPr lang="ru-RU" dirty="0">
                <a:hlinkClick r:id="rId3"/>
              </a:rPr>
              <a:t>https://www.kali.org</a:t>
            </a:r>
            <a:r>
              <a:rPr lang="en-US" dirty="0"/>
              <a:t> </a:t>
            </a:r>
            <a:endParaRPr lang="ru-RU" dirty="0"/>
          </a:p>
        </p:txBody>
      </p:sp>
      <p:pic>
        <p:nvPicPr>
          <p:cNvPr id="20" name="Рисунок 19">
            <a:extLst>
              <a:ext uri="{FF2B5EF4-FFF2-40B4-BE49-F238E27FC236}">
                <a16:creationId xmlns:a16="http://schemas.microsoft.com/office/drawing/2014/main" id="{3341C8CD-845B-32AD-7410-5F5A9A89E5C8}"/>
              </a:ext>
            </a:extLst>
          </p:cNvPr>
          <p:cNvPicPr>
            <a:picLocks noChangeAspect="1"/>
          </p:cNvPicPr>
          <p:nvPr/>
        </p:nvPicPr>
        <p:blipFill>
          <a:blip r:embed="rId4"/>
          <a:stretch>
            <a:fillRect/>
          </a:stretch>
        </p:blipFill>
        <p:spPr>
          <a:xfrm>
            <a:off x="6266050" y="1591253"/>
            <a:ext cx="5077324" cy="3155860"/>
          </a:xfrm>
          <a:prstGeom prst="rect">
            <a:avLst/>
          </a:prstGeom>
        </p:spPr>
      </p:pic>
    </p:spTree>
    <p:extLst>
      <p:ext uri="{BB962C8B-B14F-4D97-AF65-F5344CB8AC3E}">
        <p14:creationId xmlns:p14="http://schemas.microsoft.com/office/powerpoint/2010/main" val="138901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a:xfrm>
            <a:off x="361188" y="88654"/>
            <a:ext cx="11469624" cy="961232"/>
          </a:xfrm>
        </p:spPr>
        <p:txBody>
          <a:bodyPr>
            <a:noAutofit/>
          </a:bodyPr>
          <a:lstStyle/>
          <a:p>
            <a:r>
              <a:rPr lang="en-US" sz="3200" dirty="0"/>
              <a:t>2</a:t>
            </a:r>
            <a:r>
              <a:rPr lang="ru-RU" sz="3200" dirty="0"/>
              <a:t>.</a:t>
            </a:r>
            <a:r>
              <a:rPr lang="en-US" sz="3200" dirty="0"/>
              <a:t>1</a:t>
            </a:r>
            <a:r>
              <a:rPr lang="ru-RU" sz="3200" dirty="0"/>
              <a:t> </a:t>
            </a:r>
            <a:r>
              <a:rPr lang="en-US" sz="3200" dirty="0"/>
              <a:t>Firewall. </a:t>
            </a:r>
            <a:r>
              <a:rPr lang="kk-KZ" sz="3200" dirty="0"/>
              <a:t>Настройки портов в </a:t>
            </a:r>
            <a:r>
              <a:rPr lang="ru-RU" sz="3200" dirty="0"/>
              <a:t>ОС </a:t>
            </a:r>
            <a:r>
              <a:rPr lang="en-US" sz="3200" dirty="0"/>
              <a:t>Linux (Debian)</a:t>
            </a:r>
            <a:endParaRPr lang="ru-RU" sz="3200" dirty="0"/>
          </a:p>
        </p:txBody>
      </p:sp>
      <p:sp>
        <p:nvSpPr>
          <p:cNvPr id="8" name="TextBox 7">
            <a:extLst>
              <a:ext uri="{FF2B5EF4-FFF2-40B4-BE49-F238E27FC236}">
                <a16:creationId xmlns:a16="http://schemas.microsoft.com/office/drawing/2014/main" id="{2210BB40-0A10-5EB7-7BBB-96950533D1A8}"/>
              </a:ext>
            </a:extLst>
          </p:cNvPr>
          <p:cNvSpPr txBox="1"/>
          <p:nvPr/>
        </p:nvSpPr>
        <p:spPr>
          <a:xfrm>
            <a:off x="435428" y="1563662"/>
            <a:ext cx="4642758" cy="3693319"/>
          </a:xfrm>
          <a:prstGeom prst="rect">
            <a:avLst/>
          </a:prstGeom>
          <a:noFill/>
        </p:spPr>
        <p:txBody>
          <a:bodyPr wrap="square">
            <a:spAutoFit/>
          </a:bodyPr>
          <a:lstStyle/>
          <a:p>
            <a:r>
              <a:rPr lang="ru-RU" b="1" dirty="0"/>
              <a:t>Брандмауэр</a:t>
            </a:r>
            <a:r>
              <a:rPr lang="en-US" b="1" dirty="0"/>
              <a:t> </a:t>
            </a:r>
            <a:r>
              <a:rPr lang="kk-KZ" b="1" dirty="0"/>
              <a:t>н</a:t>
            </a:r>
            <a:r>
              <a:rPr lang="ru-RU" b="1" dirty="0"/>
              <a:t>а сервере </a:t>
            </a:r>
            <a:r>
              <a:rPr lang="ru-RU" b="1" dirty="0" err="1"/>
              <a:t>Debian</a:t>
            </a:r>
            <a:r>
              <a:rPr lang="ru-RU" b="1" dirty="0"/>
              <a:t> 11 (UFW</a:t>
            </a:r>
            <a:r>
              <a:rPr lang="en-US" b="1" dirty="0"/>
              <a:t>)</a:t>
            </a:r>
            <a:r>
              <a:rPr lang="ru-RU" b="1" dirty="0"/>
              <a:t>. </a:t>
            </a:r>
          </a:p>
          <a:p>
            <a:r>
              <a:rPr lang="ru-RU" b="1" dirty="0"/>
              <a:t>Базовая настройка.</a:t>
            </a:r>
            <a:r>
              <a:rPr lang="en-US" b="1" dirty="0"/>
              <a:t> </a:t>
            </a:r>
            <a:endParaRPr lang="ru-RU" b="1" dirty="0"/>
          </a:p>
          <a:p>
            <a:endParaRPr lang="ru-RU" b="1" dirty="0"/>
          </a:p>
          <a:p>
            <a:r>
              <a:rPr lang="ru-RU" dirty="0" err="1"/>
              <a:t>sudo</a:t>
            </a:r>
            <a:r>
              <a:rPr lang="ru-RU" dirty="0"/>
              <a:t> </a:t>
            </a:r>
            <a:r>
              <a:rPr lang="ru-RU" dirty="0" err="1"/>
              <a:t>apt</a:t>
            </a:r>
            <a:r>
              <a:rPr lang="ru-RU" dirty="0"/>
              <a:t> </a:t>
            </a:r>
            <a:r>
              <a:rPr lang="en-US" dirty="0"/>
              <a:t>install</a:t>
            </a:r>
            <a:r>
              <a:rPr lang="ru-RU" dirty="0"/>
              <a:t> </a:t>
            </a:r>
            <a:r>
              <a:rPr lang="ru-RU" dirty="0" err="1"/>
              <a:t>ufw</a:t>
            </a:r>
            <a:endParaRPr lang="ru-RU" dirty="0"/>
          </a:p>
          <a:p>
            <a:endParaRPr lang="ru-RU" dirty="0"/>
          </a:p>
          <a:p>
            <a:r>
              <a:rPr lang="ru-RU" dirty="0" err="1"/>
              <a:t>sudo</a:t>
            </a:r>
            <a:r>
              <a:rPr lang="ru-RU" dirty="0"/>
              <a:t> </a:t>
            </a:r>
            <a:r>
              <a:rPr lang="ru-RU" dirty="0" err="1"/>
              <a:t>ufw</a:t>
            </a:r>
            <a:r>
              <a:rPr lang="ru-RU" dirty="0"/>
              <a:t> </a:t>
            </a:r>
            <a:r>
              <a:rPr lang="en-US" dirty="0"/>
              <a:t>enable</a:t>
            </a:r>
            <a:endParaRPr lang="kk-KZ" dirty="0"/>
          </a:p>
          <a:p>
            <a:endParaRPr lang="ru-RU" dirty="0"/>
          </a:p>
          <a:p>
            <a:r>
              <a:rPr lang="en-US" dirty="0" err="1"/>
              <a:t>sudo</a:t>
            </a:r>
            <a:r>
              <a:rPr lang="en-US" dirty="0"/>
              <a:t> </a:t>
            </a:r>
            <a:r>
              <a:rPr lang="en-US" dirty="0" err="1"/>
              <a:t>ufw</a:t>
            </a:r>
            <a:r>
              <a:rPr lang="en-US" dirty="0"/>
              <a:t> allow http</a:t>
            </a:r>
          </a:p>
          <a:p>
            <a:endParaRPr lang="en-US" b="1" dirty="0"/>
          </a:p>
          <a:p>
            <a:r>
              <a:rPr lang="en-US" dirty="0"/>
              <a:t>…</a:t>
            </a:r>
            <a:endParaRPr lang="ru-RU" b="1" dirty="0"/>
          </a:p>
          <a:p>
            <a:endParaRPr lang="ru-RU" b="1" dirty="0"/>
          </a:p>
          <a:p>
            <a:endParaRPr lang="ru-RU" b="1" dirty="0"/>
          </a:p>
          <a:p>
            <a:r>
              <a:rPr lang="en-US" dirty="0"/>
              <a:t>reboot</a:t>
            </a:r>
            <a:endParaRPr lang="ru-RU" dirty="0"/>
          </a:p>
        </p:txBody>
      </p:sp>
      <p:pic>
        <p:nvPicPr>
          <p:cNvPr id="11" name="Рисунок 10">
            <a:extLst>
              <a:ext uri="{FF2B5EF4-FFF2-40B4-BE49-F238E27FC236}">
                <a16:creationId xmlns:a16="http://schemas.microsoft.com/office/drawing/2014/main" id="{D434F299-97A1-D920-6450-EAA02157B0AA}"/>
              </a:ext>
            </a:extLst>
          </p:cNvPr>
          <p:cNvPicPr>
            <a:picLocks noChangeAspect="1"/>
          </p:cNvPicPr>
          <p:nvPr/>
        </p:nvPicPr>
        <p:blipFill>
          <a:blip r:embed="rId2"/>
          <a:stretch>
            <a:fillRect/>
          </a:stretch>
        </p:blipFill>
        <p:spPr>
          <a:xfrm>
            <a:off x="5281443" y="1514678"/>
            <a:ext cx="6549369" cy="4102352"/>
          </a:xfrm>
          <a:prstGeom prst="rect">
            <a:avLst/>
          </a:prstGeom>
        </p:spPr>
      </p:pic>
    </p:spTree>
    <p:extLst>
      <p:ext uri="{BB962C8B-B14F-4D97-AF65-F5344CB8AC3E}">
        <p14:creationId xmlns:p14="http://schemas.microsoft.com/office/powerpoint/2010/main" val="417614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вал 18">
            <a:extLst>
              <a:ext uri="{FF2B5EF4-FFF2-40B4-BE49-F238E27FC236}">
                <a16:creationId xmlns:a16="http://schemas.microsoft.com/office/drawing/2014/main" id="{7AECA331-A6A3-24B9-4A80-55459498EAA2}"/>
              </a:ext>
            </a:extLst>
          </p:cNvPr>
          <p:cNvSpPr/>
          <p:nvPr/>
        </p:nvSpPr>
        <p:spPr>
          <a:xfrm>
            <a:off x="880353" y="835460"/>
            <a:ext cx="5072098" cy="5072098"/>
          </a:xfrm>
          <a:prstGeom prst="ellipse">
            <a:avLst/>
          </a:prstGeom>
          <a:gradFill flip="none" rotWithShape="1">
            <a:gsLst>
              <a:gs pos="0">
                <a:schemeClr val="accent6">
                  <a:lumMod val="60000"/>
                  <a:lumOff val="40000"/>
                </a:schemeClr>
              </a:gs>
              <a:gs pos="80000">
                <a:schemeClr val="accent6">
                  <a:lumMod val="75000"/>
                </a:schemeClr>
              </a:gs>
              <a:gs pos="100000">
                <a:schemeClr val="accent6">
                  <a:lumMod val="50000"/>
                </a:schemeClr>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spcFirstLastPara="1" lIns="0" tIns="0" rIns="0" bIns="0" numCol="1">
            <a:prstTxWarp prst="textArchUp">
              <a:avLst>
                <a:gd name="adj" fmla="val 10980943"/>
              </a:avLst>
            </a:prstTxWarp>
          </a:bodyPr>
          <a:lstStyle/>
          <a:p>
            <a:pPr algn="ctr">
              <a:defRPr/>
            </a:pPr>
            <a:r>
              <a:rPr lang="ru-RU" dirty="0">
                <a:solidFill>
                  <a:schemeClr val="accent2">
                    <a:lumMod val="20000"/>
                    <a:lumOff val="80000"/>
                  </a:schemeClr>
                </a:solidFill>
              </a:rPr>
              <a:t>Организационный уровень защиты</a:t>
            </a:r>
          </a:p>
          <a:p>
            <a:pPr algn="ctr">
              <a:defRPr/>
            </a:pPr>
            <a:endParaRPr lang="ru-RU" dirty="0">
              <a:solidFill>
                <a:schemeClr val="accent2">
                  <a:lumMod val="20000"/>
                  <a:lumOff val="80000"/>
                </a:schemeClr>
              </a:solidFill>
            </a:endParaRPr>
          </a:p>
          <a:p>
            <a:pPr algn="ctr">
              <a:defRPr/>
            </a:pPr>
            <a:endParaRPr lang="ru-RU" dirty="0">
              <a:solidFill>
                <a:schemeClr val="accent2">
                  <a:lumMod val="20000"/>
                  <a:lumOff val="80000"/>
                </a:schemeClr>
              </a:solidFill>
            </a:endParaRPr>
          </a:p>
        </p:txBody>
      </p:sp>
      <p:sp>
        <p:nvSpPr>
          <p:cNvPr id="18" name="Овал 17">
            <a:extLst>
              <a:ext uri="{FF2B5EF4-FFF2-40B4-BE49-F238E27FC236}">
                <a16:creationId xmlns:a16="http://schemas.microsoft.com/office/drawing/2014/main" id="{05F06980-4D1A-A005-922D-FF5EB3039845}"/>
              </a:ext>
            </a:extLst>
          </p:cNvPr>
          <p:cNvSpPr/>
          <p:nvPr/>
        </p:nvSpPr>
        <p:spPr>
          <a:xfrm>
            <a:off x="1166105" y="1121212"/>
            <a:ext cx="4500594" cy="4500594"/>
          </a:xfrm>
          <a:prstGeom prst="ellipse">
            <a:avLst/>
          </a:prstGeom>
          <a:gradFill flip="none" rotWithShape="1">
            <a:gsLst>
              <a:gs pos="0">
                <a:schemeClr val="accent6">
                  <a:lumMod val="40000"/>
                  <a:lumOff val="60000"/>
                </a:schemeClr>
              </a:gs>
              <a:gs pos="80000">
                <a:schemeClr val="accent6"/>
              </a:gs>
              <a:gs pos="100000">
                <a:schemeClr val="accent6">
                  <a:lumMod val="75000"/>
                </a:schemeClr>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spcFirstLastPara="1" lIns="0" tIns="0" rIns="0" bIns="0" numCol="1">
            <a:prstTxWarp prst="textArchDown">
              <a:avLst/>
            </a:prstTxWarp>
          </a:bodyPr>
          <a:lstStyle/>
          <a:p>
            <a:pPr algn="ctr">
              <a:defRPr/>
            </a:pPr>
            <a:endParaRPr lang="ru-RU" dirty="0">
              <a:solidFill>
                <a:schemeClr val="accent2">
                  <a:lumMod val="20000"/>
                  <a:lumOff val="80000"/>
                </a:schemeClr>
              </a:solidFill>
            </a:endParaRPr>
          </a:p>
          <a:p>
            <a:pPr algn="ctr">
              <a:defRPr/>
            </a:pPr>
            <a:endParaRPr lang="ru-RU" dirty="0">
              <a:solidFill>
                <a:schemeClr val="accent2">
                  <a:lumMod val="20000"/>
                  <a:lumOff val="80000"/>
                </a:schemeClr>
              </a:solidFill>
            </a:endParaRPr>
          </a:p>
          <a:p>
            <a:pPr algn="ctr">
              <a:defRPr/>
            </a:pPr>
            <a:r>
              <a:rPr lang="ru-RU" dirty="0">
                <a:solidFill>
                  <a:schemeClr val="accent2">
                    <a:lumMod val="20000"/>
                    <a:lumOff val="80000"/>
                  </a:schemeClr>
                </a:solidFill>
              </a:rPr>
              <a:t>Защита персонала</a:t>
            </a:r>
          </a:p>
        </p:txBody>
      </p:sp>
      <p:sp>
        <p:nvSpPr>
          <p:cNvPr id="16" name="Овал 15">
            <a:extLst>
              <a:ext uri="{FF2B5EF4-FFF2-40B4-BE49-F238E27FC236}">
                <a16:creationId xmlns:a16="http://schemas.microsoft.com/office/drawing/2014/main" id="{2F585CE4-DDB2-3D1A-ADCA-A9FFE95F1B77}"/>
              </a:ext>
            </a:extLst>
          </p:cNvPr>
          <p:cNvSpPr/>
          <p:nvPr/>
        </p:nvSpPr>
        <p:spPr>
          <a:xfrm>
            <a:off x="1451857" y="1406964"/>
            <a:ext cx="3929090" cy="3929090"/>
          </a:xfrm>
          <a:prstGeom prst="ellipse">
            <a:avLst/>
          </a:prstGeom>
          <a:gradFill flip="none" rotWithShape="1">
            <a:gsLst>
              <a:gs pos="0">
                <a:schemeClr val="accent1"/>
              </a:gs>
              <a:gs pos="80000">
                <a:schemeClr val="accent6">
                  <a:lumMod val="40000"/>
                  <a:lumOff val="60000"/>
                </a:schemeClr>
              </a:gs>
              <a:gs pos="100000">
                <a:schemeClr val="accent6">
                  <a:lumMod val="60000"/>
                  <a:lumOff val="40000"/>
                </a:schemeClr>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spcFirstLastPara="1" lIns="0" tIns="0" rIns="0" bIns="0" numCol="1">
            <a:prstTxWarp prst="textArchUp">
              <a:avLst>
                <a:gd name="adj" fmla="val 10980943"/>
              </a:avLst>
            </a:prstTxWarp>
          </a:bodyPr>
          <a:lstStyle/>
          <a:p>
            <a:pPr algn="ctr">
              <a:defRPr/>
            </a:pPr>
            <a:r>
              <a:rPr lang="ru-RU" dirty="0">
                <a:solidFill>
                  <a:schemeClr val="accent6">
                    <a:lumMod val="75000"/>
                  </a:schemeClr>
                </a:solidFill>
              </a:rPr>
              <a:t>Физическая защита</a:t>
            </a:r>
          </a:p>
          <a:p>
            <a:pPr algn="ctr">
              <a:defRPr/>
            </a:pPr>
            <a:endParaRPr lang="ru-RU" dirty="0">
              <a:solidFill>
                <a:schemeClr val="accent6">
                  <a:lumMod val="75000"/>
                </a:schemeClr>
              </a:solidFill>
            </a:endParaRPr>
          </a:p>
        </p:txBody>
      </p:sp>
      <p:sp>
        <p:nvSpPr>
          <p:cNvPr id="15" name="Овал 14">
            <a:extLst>
              <a:ext uri="{FF2B5EF4-FFF2-40B4-BE49-F238E27FC236}">
                <a16:creationId xmlns:a16="http://schemas.microsoft.com/office/drawing/2014/main" id="{AC8226D6-8E64-93DA-097D-B99CE2B44352}"/>
              </a:ext>
            </a:extLst>
          </p:cNvPr>
          <p:cNvSpPr/>
          <p:nvPr/>
        </p:nvSpPr>
        <p:spPr>
          <a:xfrm>
            <a:off x="1880508" y="1835604"/>
            <a:ext cx="3071813" cy="3071813"/>
          </a:xfrm>
          <a:prstGeom prst="ellipse">
            <a:avLst/>
          </a:prstGeom>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ru-RU"/>
          </a:p>
        </p:txBody>
      </p:sp>
      <p:sp>
        <p:nvSpPr>
          <p:cNvPr id="3" name="Содержимое 2">
            <a:extLst>
              <a:ext uri="{FF2B5EF4-FFF2-40B4-BE49-F238E27FC236}">
                <a16:creationId xmlns:a16="http://schemas.microsoft.com/office/drawing/2014/main" id="{B7EF20A8-AE0A-504B-F4C4-C6DEB53EB83A}"/>
              </a:ext>
            </a:extLst>
          </p:cNvPr>
          <p:cNvSpPr>
            <a:spLocks noGrp="1"/>
          </p:cNvSpPr>
          <p:nvPr>
            <p:ph idx="1"/>
          </p:nvPr>
        </p:nvSpPr>
        <p:spPr>
          <a:xfrm>
            <a:off x="6595389" y="512991"/>
            <a:ext cx="4687660" cy="5643563"/>
          </a:xfrm>
        </p:spPr>
        <p:txBody>
          <a:bodyPr>
            <a:normAutofit fontScale="70000" lnSpcReduction="20000"/>
          </a:bodyPr>
          <a:lstStyle/>
          <a:p>
            <a:pPr marL="0" indent="0">
              <a:buNone/>
              <a:defRPr/>
            </a:pPr>
            <a:r>
              <a:rPr lang="ru-RU" dirty="0"/>
              <a:t>Обеспечение </a:t>
            </a:r>
            <a:r>
              <a:rPr lang="ru-RU" b="1" dirty="0"/>
              <a:t>безопасности информации</a:t>
            </a:r>
            <a:r>
              <a:rPr lang="ru-RU" dirty="0"/>
              <a:t> складывается из трех составляющих: </a:t>
            </a:r>
          </a:p>
          <a:p>
            <a:pPr marL="0" indent="355600">
              <a:defRPr/>
            </a:pPr>
            <a:r>
              <a:rPr lang="ru-RU" dirty="0"/>
              <a:t>Конфиденциальности, </a:t>
            </a:r>
          </a:p>
          <a:p>
            <a:pPr marL="0" indent="355600">
              <a:defRPr/>
            </a:pPr>
            <a:r>
              <a:rPr lang="ru-RU" dirty="0"/>
              <a:t>Целостности,</a:t>
            </a:r>
          </a:p>
          <a:p>
            <a:pPr marL="0" indent="355600">
              <a:defRPr/>
            </a:pPr>
            <a:r>
              <a:rPr lang="ru-RU" dirty="0"/>
              <a:t>Доступности. </a:t>
            </a:r>
          </a:p>
          <a:p>
            <a:pPr marL="0" indent="0">
              <a:buNone/>
              <a:defRPr/>
            </a:pPr>
            <a:r>
              <a:rPr lang="ru-RU" dirty="0"/>
              <a:t>Точками приложения процесса защиты информации к информационной системе являются:</a:t>
            </a:r>
          </a:p>
          <a:p>
            <a:pPr marL="177800" indent="177800">
              <a:defRPr/>
            </a:pPr>
            <a:r>
              <a:rPr lang="ru-RU" dirty="0"/>
              <a:t>аппаратное обеспечение, </a:t>
            </a:r>
          </a:p>
          <a:p>
            <a:pPr marL="177800" indent="177800">
              <a:defRPr/>
            </a:pPr>
            <a:r>
              <a:rPr lang="ru-RU" dirty="0"/>
              <a:t>программное обеспечение </a:t>
            </a:r>
          </a:p>
          <a:p>
            <a:pPr marL="177800" indent="177800">
              <a:defRPr/>
            </a:pPr>
            <a:r>
              <a:rPr lang="ru-RU" dirty="0"/>
              <a:t>обеспечение связи (коммуникации). </a:t>
            </a:r>
          </a:p>
          <a:p>
            <a:pPr marL="0" indent="0">
              <a:buNone/>
              <a:defRPr/>
            </a:pPr>
            <a:r>
              <a:rPr lang="ru-RU" dirty="0"/>
              <a:t>Сами процедуры(механизмы) защиты разделяются на </a:t>
            </a:r>
          </a:p>
          <a:p>
            <a:pPr marL="177800" indent="177800">
              <a:defRPr/>
            </a:pPr>
            <a:r>
              <a:rPr lang="ru-RU" dirty="0"/>
              <a:t>защиту физического уровня,</a:t>
            </a:r>
          </a:p>
          <a:p>
            <a:pPr marL="177800" indent="177800">
              <a:defRPr/>
            </a:pPr>
            <a:r>
              <a:rPr lang="ru-RU" dirty="0"/>
              <a:t>защиту персонала </a:t>
            </a:r>
          </a:p>
          <a:p>
            <a:pPr marL="177800" indent="177800">
              <a:defRPr/>
            </a:pPr>
            <a:r>
              <a:rPr lang="ru-RU" dirty="0"/>
              <a:t>организационный уровень.</a:t>
            </a:r>
          </a:p>
        </p:txBody>
      </p:sp>
      <p:sp>
        <p:nvSpPr>
          <p:cNvPr id="7" name="Равнобедренный треугольник 6">
            <a:extLst>
              <a:ext uri="{FF2B5EF4-FFF2-40B4-BE49-F238E27FC236}">
                <a16:creationId xmlns:a16="http://schemas.microsoft.com/office/drawing/2014/main" id="{92153219-3158-5773-BC87-74AFCF6C66CB}"/>
              </a:ext>
            </a:extLst>
          </p:cNvPr>
          <p:cNvSpPr/>
          <p:nvPr/>
        </p:nvSpPr>
        <p:spPr>
          <a:xfrm rot="10800000">
            <a:off x="2094799" y="2621410"/>
            <a:ext cx="2643206" cy="2286016"/>
          </a:xfrm>
          <a:prstGeom prst="triangle">
            <a:avLst>
              <a:gd name="adj" fmla="val 50306"/>
            </a:avLst>
          </a:prstGeom>
          <a:gradFill flip="none" rotWithShape="1">
            <a:gsLst>
              <a:gs pos="0">
                <a:schemeClr val="accent3">
                  <a:shade val="51000"/>
                  <a:satMod val="130000"/>
                </a:schemeClr>
              </a:gs>
              <a:gs pos="80000">
                <a:schemeClr val="accent3">
                  <a:lumMod val="75000"/>
                </a:schemeClr>
              </a:gs>
              <a:gs pos="100000">
                <a:schemeClr val="accent3">
                  <a:shade val="94000"/>
                  <a:satMod val="135000"/>
                </a:schemeClr>
              </a:gs>
            </a:gsLst>
            <a:path path="circle">
              <a:fillToRect l="50000" t="50000" r="50000" b="50000"/>
            </a:path>
            <a:tileRect/>
          </a:gra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ru-RU" dirty="0"/>
              <a:t>            </a:t>
            </a:r>
          </a:p>
        </p:txBody>
      </p:sp>
      <p:sp>
        <p:nvSpPr>
          <p:cNvPr id="5" name="Овал 4">
            <a:extLst>
              <a:ext uri="{FF2B5EF4-FFF2-40B4-BE49-F238E27FC236}">
                <a16:creationId xmlns:a16="http://schemas.microsoft.com/office/drawing/2014/main" id="{6B481E57-F7D5-2C45-2AC8-E5A9A9FA149E}"/>
              </a:ext>
            </a:extLst>
          </p:cNvPr>
          <p:cNvSpPr/>
          <p:nvPr/>
        </p:nvSpPr>
        <p:spPr>
          <a:xfrm>
            <a:off x="2666303" y="2621410"/>
            <a:ext cx="1500198" cy="1500198"/>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ru-RU" sz="1100" b="1" dirty="0">
                <a:ln w="317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ИНФОРМАЦИЯ</a:t>
            </a:r>
          </a:p>
        </p:txBody>
      </p:sp>
      <p:sp>
        <p:nvSpPr>
          <p:cNvPr id="8" name="Прямоугольник 7">
            <a:extLst>
              <a:ext uri="{FF2B5EF4-FFF2-40B4-BE49-F238E27FC236}">
                <a16:creationId xmlns:a16="http://schemas.microsoft.com/office/drawing/2014/main" id="{E71E2E58-73D5-ECBF-4FFB-920BCDCAE94F}"/>
              </a:ext>
            </a:extLst>
          </p:cNvPr>
          <p:cNvSpPr/>
          <p:nvPr/>
        </p:nvSpPr>
        <p:spPr>
          <a:xfrm>
            <a:off x="2523446" y="2192792"/>
            <a:ext cx="1785937" cy="357187"/>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dirty="0"/>
              <a:t>Обеспечение связи</a:t>
            </a:r>
          </a:p>
        </p:txBody>
      </p:sp>
      <p:sp>
        <p:nvSpPr>
          <p:cNvPr id="9" name="Прямоугольник 8">
            <a:extLst>
              <a:ext uri="{FF2B5EF4-FFF2-40B4-BE49-F238E27FC236}">
                <a16:creationId xmlns:a16="http://schemas.microsoft.com/office/drawing/2014/main" id="{665503AE-C79F-D0DA-47C9-B24B3632E41C}"/>
              </a:ext>
            </a:extLst>
          </p:cNvPr>
          <p:cNvSpPr/>
          <p:nvPr/>
        </p:nvSpPr>
        <p:spPr>
          <a:xfrm rot="3600000">
            <a:off x="1588408" y="3662816"/>
            <a:ext cx="1785937" cy="357188"/>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dirty="0"/>
              <a:t>Аппаратное обеспечение</a:t>
            </a:r>
          </a:p>
        </p:txBody>
      </p:sp>
      <p:sp>
        <p:nvSpPr>
          <p:cNvPr id="10" name="Прямоугольник 9">
            <a:extLst>
              <a:ext uri="{FF2B5EF4-FFF2-40B4-BE49-F238E27FC236}">
                <a16:creationId xmlns:a16="http://schemas.microsoft.com/office/drawing/2014/main" id="{765F4753-A59A-5603-F2E4-2F65EC245BCE}"/>
              </a:ext>
            </a:extLst>
          </p:cNvPr>
          <p:cNvSpPr/>
          <p:nvPr/>
        </p:nvSpPr>
        <p:spPr>
          <a:xfrm rot="18000000">
            <a:off x="3445783" y="3662816"/>
            <a:ext cx="1785937" cy="357188"/>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1200" dirty="0"/>
              <a:t>Программное обеспечение</a:t>
            </a:r>
          </a:p>
        </p:txBody>
      </p:sp>
      <p:sp>
        <p:nvSpPr>
          <p:cNvPr id="11" name="Стрелка вниз 10">
            <a:extLst>
              <a:ext uri="{FF2B5EF4-FFF2-40B4-BE49-F238E27FC236}">
                <a16:creationId xmlns:a16="http://schemas.microsoft.com/office/drawing/2014/main" id="{B00D39BE-4D8F-8181-855B-DCAF2C9BCC57}"/>
              </a:ext>
            </a:extLst>
          </p:cNvPr>
          <p:cNvSpPr/>
          <p:nvPr/>
        </p:nvSpPr>
        <p:spPr>
          <a:xfrm rot="3600000">
            <a:off x="4044112" y="2641897"/>
            <a:ext cx="502286" cy="50228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err="1"/>
              <a:t>Ц</a:t>
            </a:r>
            <a:endParaRPr lang="ru-RU" dirty="0"/>
          </a:p>
        </p:txBody>
      </p:sp>
      <p:sp>
        <p:nvSpPr>
          <p:cNvPr id="12" name="Стрелка вниз 11">
            <a:extLst>
              <a:ext uri="{FF2B5EF4-FFF2-40B4-BE49-F238E27FC236}">
                <a16:creationId xmlns:a16="http://schemas.microsoft.com/office/drawing/2014/main" id="{28AE5889-374B-4EF7-0293-1B00F835DF5F}"/>
              </a:ext>
            </a:extLst>
          </p:cNvPr>
          <p:cNvSpPr/>
          <p:nvPr/>
        </p:nvSpPr>
        <p:spPr>
          <a:xfrm rot="18000000">
            <a:off x="2258163" y="2641896"/>
            <a:ext cx="502286" cy="50228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К</a:t>
            </a:r>
          </a:p>
        </p:txBody>
      </p:sp>
      <p:sp>
        <p:nvSpPr>
          <p:cNvPr id="14" name="Стрелка вверх 13">
            <a:extLst>
              <a:ext uri="{FF2B5EF4-FFF2-40B4-BE49-F238E27FC236}">
                <a16:creationId xmlns:a16="http://schemas.microsoft.com/office/drawing/2014/main" id="{B5A948C1-7893-FAB6-F4A0-7881B9300B0D}"/>
              </a:ext>
            </a:extLst>
          </p:cNvPr>
          <p:cNvSpPr/>
          <p:nvPr/>
        </p:nvSpPr>
        <p:spPr>
          <a:xfrm>
            <a:off x="3166369" y="4121608"/>
            <a:ext cx="500066" cy="500066"/>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Д</a:t>
            </a:r>
          </a:p>
        </p:txBody>
      </p:sp>
    </p:spTree>
    <p:extLst>
      <p:ext uri="{BB962C8B-B14F-4D97-AF65-F5344CB8AC3E}">
        <p14:creationId xmlns:p14="http://schemas.microsoft.com/office/powerpoint/2010/main" val="990070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nodeType="afterGroup">
                            <p:stCondLst>
                              <p:cond delay="31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1" end="1"/>
                                            </p:txEl>
                                          </p:spTgt>
                                        </p:tgtEl>
                                        <p:attrNameLst>
                                          <p:attrName>fill.type</p:attrName>
                                        </p:attrNameLst>
                                      </p:cBhvr>
                                      <p:to>
                                        <p:strVal val="solid"/>
                                      </p:to>
                                    </p:set>
                                  </p:childTnLst>
                                </p:cTn>
                              </p:par>
                            </p:childTnLst>
                          </p:cTn>
                        </p:par>
                        <p:par>
                          <p:cTn id="20" fill="hold" nodeType="afterGroup">
                            <p:stCondLst>
                              <p:cond delay="39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44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2" end="2"/>
                                            </p:txEl>
                                          </p:spTgt>
                                        </p:tgtEl>
                                        <p:attrNameLst>
                                          <p:attrName>fill.type</p:attrName>
                                        </p:attrNameLst>
                                      </p:cBhvr>
                                      <p:to>
                                        <p:strVal val="solid"/>
                                      </p:to>
                                    </p:set>
                                  </p:childTnLst>
                                </p:cTn>
                              </p:par>
                            </p:childTnLst>
                          </p:cTn>
                        </p:par>
                        <p:par>
                          <p:cTn id="30" fill="hold" nodeType="afterGroup">
                            <p:stCondLst>
                              <p:cond delay="4920"/>
                            </p:stCondLst>
                            <p:childTnLst>
                              <p:par>
                                <p:cTn id="31" presetID="22" presetClass="entr" presetSubtype="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nodeType="afterGroup">
                            <p:stCondLst>
                              <p:cond delay="54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7"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3" end="3"/>
                                            </p:txEl>
                                          </p:spTgt>
                                        </p:tgtEl>
                                        <p:attrNameLst>
                                          <p:attrName>fill.type</p:attrName>
                                        </p:attrNameLst>
                                      </p:cBhvr>
                                      <p:to>
                                        <p:strVal val="solid"/>
                                      </p:to>
                                    </p:set>
                                  </p:childTnLst>
                                </p:cTn>
                              </p:par>
                            </p:childTnLst>
                          </p:cTn>
                        </p:par>
                        <p:par>
                          <p:cTn id="40" fill="hold" nodeType="afterGroup">
                            <p:stCondLst>
                              <p:cond delay="5940"/>
                            </p:stCondLst>
                            <p:childTnLst>
                              <p:par>
                                <p:cTn id="41" presetID="2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8"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50" dur="80"/>
                                        <p:tgtEl>
                                          <p:spTgt spid="3">
                                            <p:txEl>
                                              <p:pRg st="4" end="4"/>
                                            </p:txEl>
                                          </p:spTgt>
                                        </p:tgtEl>
                                        <p:attrNameLst>
                                          <p:attrName>fill.type</p:attrName>
                                        </p:attrNameLst>
                                      </p:cBhvr>
                                      <p:to>
                                        <p:strVal val="solid"/>
                                      </p:to>
                                    </p:set>
                                  </p:childTnLst>
                                </p:cTn>
                              </p:par>
                            </p:childTnLst>
                          </p:cTn>
                        </p:par>
                        <p:par>
                          <p:cTn id="51" fill="hold" nodeType="afterGroup">
                            <p:stCondLst>
                              <p:cond delay="2920"/>
                            </p:stCondLst>
                            <p:childTnLst>
                              <p:par>
                                <p:cTn id="52" presetID="9"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childTnLst>
                          </p:cTn>
                        </p:par>
                        <p:par>
                          <p:cTn id="55" fill="hold" nodeType="afterGroup">
                            <p:stCondLst>
                              <p:cond delay="3420"/>
                            </p:stCondLst>
                            <p:childTnLst>
                              <p:par>
                                <p:cTn id="56" presetID="27" presetClass="entr" presetSubtype="0" fill="hold" nodeType="afterEffect">
                                  <p:stCondLst>
                                    <p:cond delay="0"/>
                                  </p:stCondLst>
                                  <p:iterate type="lt">
                                    <p:tmPct val="50000"/>
                                  </p:iterate>
                                  <p:childTnLst>
                                    <p:set>
                                      <p:cBhvr>
                                        <p:cTn id="5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5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60" dur="80"/>
                                        <p:tgtEl>
                                          <p:spTgt spid="3">
                                            <p:txEl>
                                              <p:pRg st="5" end="5"/>
                                            </p:txEl>
                                          </p:spTgt>
                                        </p:tgtEl>
                                        <p:attrNameLst>
                                          <p:attrName>fill.type</p:attrName>
                                        </p:attrNameLst>
                                      </p:cBhvr>
                                      <p:to>
                                        <p:strVal val="solid"/>
                                      </p:to>
                                    </p:set>
                                  </p:childTnLst>
                                </p:cTn>
                              </p:par>
                            </p:childTnLst>
                          </p:cTn>
                        </p:par>
                        <p:par>
                          <p:cTn id="61" fill="hold" nodeType="afterGroup">
                            <p:stCondLst>
                              <p:cond delay="434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par>
                          <p:cTn id="65" fill="hold" nodeType="afterGroup">
                            <p:stCondLst>
                              <p:cond delay="4840"/>
                            </p:stCondLst>
                            <p:childTnLst>
                              <p:par>
                                <p:cTn id="66" presetID="27" presetClass="entr" presetSubtype="0" fill="hold" nodeType="afterEffect">
                                  <p:stCondLst>
                                    <p:cond delay="0"/>
                                  </p:stCondLst>
                                  <p:iterate type="lt">
                                    <p:tmPct val="50000"/>
                                  </p:iterate>
                                  <p:childTnLst>
                                    <p:set>
                                      <p:cBhvr>
                                        <p:cTn id="67"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68"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70" dur="80"/>
                                        <p:tgtEl>
                                          <p:spTgt spid="3">
                                            <p:txEl>
                                              <p:pRg st="6" end="6"/>
                                            </p:txEl>
                                          </p:spTgt>
                                        </p:tgtEl>
                                        <p:attrNameLst>
                                          <p:attrName>fill.type</p:attrName>
                                        </p:attrNameLst>
                                      </p:cBhvr>
                                      <p:to>
                                        <p:strVal val="solid"/>
                                      </p:to>
                                    </p:set>
                                  </p:childTnLst>
                                </p:cTn>
                              </p:par>
                            </p:childTnLst>
                          </p:cTn>
                        </p:par>
                        <p:par>
                          <p:cTn id="71" fill="hold" nodeType="afterGroup">
                            <p:stCondLst>
                              <p:cond delay="5760"/>
                            </p:stCondLst>
                            <p:childTnLst>
                              <p:par>
                                <p:cTn id="72" presetID="22" presetClass="entr" presetSubtype="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right)">
                                      <p:cBhvr>
                                        <p:cTn id="74" dur="500"/>
                                        <p:tgtEl>
                                          <p:spTgt spid="10"/>
                                        </p:tgtEl>
                                      </p:cBhvr>
                                    </p:animEffect>
                                  </p:childTnLst>
                                </p:cTn>
                              </p:par>
                            </p:childTnLst>
                          </p:cTn>
                        </p:par>
                        <p:par>
                          <p:cTn id="75" fill="hold" nodeType="afterGroup">
                            <p:stCondLst>
                              <p:cond delay="6260"/>
                            </p:stCondLst>
                            <p:childTnLst>
                              <p:par>
                                <p:cTn id="76" presetID="27" presetClass="entr" presetSubtype="0" fill="hold" nodeType="afterEffect">
                                  <p:stCondLst>
                                    <p:cond delay="0"/>
                                  </p:stCondLst>
                                  <p:iterate type="lt">
                                    <p:tmPct val="50000"/>
                                  </p:iterate>
                                  <p:childTnLst>
                                    <p:set>
                                      <p:cBhvr>
                                        <p:cTn id="77"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78"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80" dur="80"/>
                                        <p:tgtEl>
                                          <p:spTgt spid="3">
                                            <p:txEl>
                                              <p:pRg st="7" end="7"/>
                                            </p:txEl>
                                          </p:spTgt>
                                        </p:tgtEl>
                                        <p:attrNameLst>
                                          <p:attrName>fill.type</p:attrName>
                                        </p:attrNameLst>
                                      </p:cBhvr>
                                      <p:to>
                                        <p:strVal val="solid"/>
                                      </p:to>
                                    </p:set>
                                  </p:childTnLst>
                                </p:cTn>
                              </p:par>
                            </p:childTnLst>
                          </p:cTn>
                        </p:par>
                        <p:par>
                          <p:cTn id="81" fill="hold" nodeType="afterGroup">
                            <p:stCondLst>
                              <p:cond delay="7540"/>
                            </p:stCondLst>
                            <p:childTnLst>
                              <p:par>
                                <p:cTn id="82" presetID="22" presetClass="entr" presetSubtype="1"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500"/>
                                        <p:tgtEl>
                                          <p:spTgt spid="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nodeType="clickEffect">
                                  <p:stCondLst>
                                    <p:cond delay="0"/>
                                  </p:stCondLst>
                                  <p:iterate type="lt">
                                    <p:tmPct val="50000"/>
                                  </p:iterate>
                                  <p:childTnLst>
                                    <p:set>
                                      <p:cBhvr>
                                        <p:cTn id="88"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89"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91" dur="80"/>
                                        <p:tgtEl>
                                          <p:spTgt spid="3">
                                            <p:txEl>
                                              <p:pRg st="8" end="8"/>
                                            </p:txEl>
                                          </p:spTgt>
                                        </p:tgtEl>
                                        <p:attrNameLst>
                                          <p:attrName>fill.type</p:attrName>
                                        </p:attrNameLst>
                                      </p:cBhvr>
                                      <p:to>
                                        <p:strVal val="solid"/>
                                      </p:to>
                                    </p:set>
                                  </p:childTnLst>
                                </p:cTn>
                              </p:par>
                            </p:childTnLst>
                          </p:cTn>
                        </p:par>
                        <p:par>
                          <p:cTn id="92" fill="hold" nodeType="afterGroup">
                            <p:stCondLst>
                              <p:cond delay="176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000"/>
                                        <p:tgtEl>
                                          <p:spTgt spid="15"/>
                                        </p:tgtEl>
                                      </p:cBhvr>
                                    </p:animEffect>
                                  </p:childTnLst>
                                </p:cTn>
                              </p:par>
                            </p:childTnLst>
                          </p:cTn>
                        </p:par>
                        <p:par>
                          <p:cTn id="96" fill="hold" nodeType="afterGroup">
                            <p:stCondLst>
                              <p:cond delay="3760"/>
                            </p:stCondLst>
                            <p:childTnLst>
                              <p:par>
                                <p:cTn id="97" presetID="27" presetClass="entr" presetSubtype="0" fill="hold" nodeType="afterEffect">
                                  <p:stCondLst>
                                    <p:cond delay="0"/>
                                  </p:stCondLst>
                                  <p:iterate type="lt">
                                    <p:tmPct val="50000"/>
                                  </p:iterate>
                                  <p:childTnLst>
                                    <p:set>
                                      <p:cBhvr>
                                        <p:cTn id="98"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99"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101" dur="80"/>
                                        <p:tgtEl>
                                          <p:spTgt spid="3">
                                            <p:txEl>
                                              <p:pRg st="9" end="9"/>
                                            </p:txEl>
                                          </p:spTgt>
                                        </p:tgtEl>
                                        <p:attrNameLst>
                                          <p:attrName>fill.type</p:attrName>
                                        </p:attrNameLst>
                                      </p:cBhvr>
                                      <p:to>
                                        <p:strVal val="solid"/>
                                      </p:to>
                                    </p:set>
                                  </p:childTnLst>
                                </p:cTn>
                              </p:par>
                            </p:childTnLst>
                          </p:cTn>
                        </p:par>
                        <p:par>
                          <p:cTn id="102" fill="hold" nodeType="afterGroup">
                            <p:stCondLst>
                              <p:cond delay="4760"/>
                            </p:stCondLst>
                            <p:childTnLst>
                              <p:par>
                                <p:cTn id="103" presetID="10" presetClass="entr" presetSubtype="0" fill="hold"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2000"/>
                                        <p:tgtEl>
                                          <p:spTgt spid="16"/>
                                        </p:tgtEl>
                                      </p:cBhvr>
                                    </p:animEffect>
                                  </p:childTnLst>
                                </p:cTn>
                              </p:par>
                            </p:childTnLst>
                          </p:cTn>
                        </p:par>
                        <p:par>
                          <p:cTn id="106" fill="hold" nodeType="afterGroup">
                            <p:stCondLst>
                              <p:cond delay="6760"/>
                            </p:stCondLst>
                            <p:childTnLst>
                              <p:par>
                                <p:cTn id="107" presetID="27" presetClass="entr" presetSubtype="0" fill="hold" nodeType="afterEffect">
                                  <p:stCondLst>
                                    <p:cond delay="0"/>
                                  </p:stCondLst>
                                  <p:iterate type="lt">
                                    <p:tmPct val="50000"/>
                                  </p:iterate>
                                  <p:childTnLst>
                                    <p:set>
                                      <p:cBhvr>
                                        <p:cTn id="108"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109"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111" dur="80"/>
                                        <p:tgtEl>
                                          <p:spTgt spid="3">
                                            <p:txEl>
                                              <p:pRg st="10" end="10"/>
                                            </p:txEl>
                                          </p:spTgt>
                                        </p:tgtEl>
                                        <p:attrNameLst>
                                          <p:attrName>fill.type</p:attrName>
                                        </p:attrNameLst>
                                      </p:cBhvr>
                                      <p:to>
                                        <p:strVal val="solid"/>
                                      </p:to>
                                    </p:set>
                                  </p:childTnLst>
                                </p:cTn>
                              </p:par>
                            </p:childTnLst>
                          </p:cTn>
                        </p:par>
                        <p:par>
                          <p:cTn id="112" fill="hold" nodeType="afterGroup">
                            <p:stCondLst>
                              <p:cond delay="7400"/>
                            </p:stCondLst>
                            <p:childTnLst>
                              <p:par>
                                <p:cTn id="113" presetID="10" presetClass="entr" presetSubtype="0" fill="hold" nodeType="after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2000"/>
                                        <p:tgtEl>
                                          <p:spTgt spid="18"/>
                                        </p:tgtEl>
                                      </p:cBhvr>
                                    </p:animEffect>
                                  </p:childTnLst>
                                </p:cTn>
                              </p:par>
                            </p:childTnLst>
                          </p:cTn>
                        </p:par>
                        <p:par>
                          <p:cTn id="116" fill="hold" nodeType="afterGroup">
                            <p:stCondLst>
                              <p:cond delay="9400"/>
                            </p:stCondLst>
                            <p:childTnLst>
                              <p:par>
                                <p:cTn id="117" presetID="27" presetClass="entr" presetSubtype="0" fill="hold" nodeType="afterEffect">
                                  <p:stCondLst>
                                    <p:cond delay="0"/>
                                  </p:stCondLst>
                                  <p:iterate type="lt">
                                    <p:tmPct val="50000"/>
                                  </p:iterate>
                                  <p:childTnLst>
                                    <p:set>
                                      <p:cBhvr>
                                        <p:cTn id="118"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119"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121" dur="80"/>
                                        <p:tgtEl>
                                          <p:spTgt spid="3">
                                            <p:txEl>
                                              <p:pRg st="11" end="11"/>
                                            </p:txEl>
                                          </p:spTgt>
                                        </p:tgtEl>
                                        <p:attrNameLst>
                                          <p:attrName>fill.type</p:attrName>
                                        </p:attrNameLst>
                                      </p:cBhvr>
                                      <p:to>
                                        <p:strVal val="solid"/>
                                      </p:to>
                                    </p:set>
                                  </p:childTnLst>
                                </p:cTn>
                              </p:par>
                            </p:childTnLst>
                          </p:cTn>
                        </p:par>
                        <p:par>
                          <p:cTn id="122" fill="hold" nodeType="afterGroup">
                            <p:stCondLst>
                              <p:cond delay="10360"/>
                            </p:stCondLst>
                            <p:childTnLst>
                              <p:par>
                                <p:cTn id="123" presetID="10" presetClass="entr" presetSubtype="0"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85E10-175A-998C-5B9B-B9F96E963412}"/>
              </a:ext>
            </a:extLst>
          </p:cNvPr>
          <p:cNvSpPr>
            <a:spLocks noGrp="1"/>
          </p:cNvSpPr>
          <p:nvPr>
            <p:ph type="title"/>
          </p:nvPr>
        </p:nvSpPr>
        <p:spPr>
          <a:xfrm>
            <a:off x="388405" y="81450"/>
            <a:ext cx="11469624" cy="961232"/>
          </a:xfrm>
        </p:spPr>
        <p:txBody>
          <a:bodyPr>
            <a:noAutofit/>
          </a:bodyPr>
          <a:lstStyle/>
          <a:p>
            <a:r>
              <a:rPr lang="ru-RU" sz="3200" dirty="0"/>
              <a:t>3.1 </a:t>
            </a:r>
            <a:r>
              <a:rPr lang="kk-KZ" sz="3200" dirty="0"/>
              <a:t>Безопасная работа в сети Интернет</a:t>
            </a:r>
            <a:r>
              <a:rPr lang="ru-RU" sz="3200" dirty="0"/>
              <a:t>. </a:t>
            </a:r>
            <a:r>
              <a:rPr lang="en-US" sz="3200" dirty="0">
                <a:effectLst/>
              </a:rPr>
              <a:t>SSL - </a:t>
            </a:r>
            <a:r>
              <a:rPr lang="ru-RU" sz="3200" dirty="0">
                <a:effectLst/>
              </a:rPr>
              <a:t>сертификат</a:t>
            </a:r>
            <a:endParaRPr lang="ru-RU" sz="3200" dirty="0"/>
          </a:p>
        </p:txBody>
      </p:sp>
      <p:sp>
        <p:nvSpPr>
          <p:cNvPr id="3" name="Объект 2">
            <a:extLst>
              <a:ext uri="{FF2B5EF4-FFF2-40B4-BE49-F238E27FC236}">
                <a16:creationId xmlns:a16="http://schemas.microsoft.com/office/drawing/2014/main" id="{0EB9C096-F0E8-55B8-EAAF-DE5E754270A9}"/>
              </a:ext>
            </a:extLst>
          </p:cNvPr>
          <p:cNvSpPr>
            <a:spLocks noGrp="1"/>
          </p:cNvSpPr>
          <p:nvPr>
            <p:ph idx="1"/>
          </p:nvPr>
        </p:nvSpPr>
        <p:spPr>
          <a:xfrm>
            <a:off x="388405" y="1853977"/>
            <a:ext cx="11469624" cy="1575023"/>
          </a:xfrm>
        </p:spPr>
        <p:txBody>
          <a:bodyPr>
            <a:normAutofit fontScale="85000" lnSpcReduction="10000"/>
          </a:bodyPr>
          <a:lstStyle/>
          <a:p>
            <a:pPr algn="just"/>
            <a:r>
              <a:rPr lang="ru-RU" dirty="0">
                <a:effectLst/>
              </a:rPr>
              <a:t>SSL-сертификат — это уникальная цифровая подпись сайта, которая необходима для организации защищенного соединения между клиентом и сервером, на котором расположен сайт.</a:t>
            </a:r>
            <a:r>
              <a:rPr lang="en-US" dirty="0">
                <a:effectLst/>
              </a:rPr>
              <a:t> </a:t>
            </a:r>
            <a:r>
              <a:rPr lang="ru-RU" dirty="0"/>
              <a:t>Достаточно перейти на сайт и посмотреть в адресную строку браузера. Если указывается значок закрытого замка, то сайт поддерживает Безопасное подключение.</a:t>
            </a:r>
          </a:p>
          <a:p>
            <a:pPr marL="0" indent="0" algn="just">
              <a:buNone/>
            </a:pPr>
            <a:endParaRPr lang="en-US" dirty="0">
              <a:effectLst/>
            </a:endParaRPr>
          </a:p>
          <a:p>
            <a:pPr algn="just"/>
            <a:endParaRPr lang="ru-RU" dirty="0">
              <a:effectLst/>
            </a:endParaRPr>
          </a:p>
        </p:txBody>
      </p:sp>
      <p:sp>
        <p:nvSpPr>
          <p:cNvPr id="7" name="TextBox 6">
            <a:extLst>
              <a:ext uri="{FF2B5EF4-FFF2-40B4-BE49-F238E27FC236}">
                <a16:creationId xmlns:a16="http://schemas.microsoft.com/office/drawing/2014/main" id="{3CBCD14E-12EB-55C9-31AA-D9718FCA4628}"/>
              </a:ext>
            </a:extLst>
          </p:cNvPr>
          <p:cNvSpPr txBox="1"/>
          <p:nvPr/>
        </p:nvSpPr>
        <p:spPr>
          <a:xfrm>
            <a:off x="493557" y="3576097"/>
            <a:ext cx="10031186" cy="1754326"/>
          </a:xfrm>
          <a:prstGeom prst="rect">
            <a:avLst/>
          </a:prstGeom>
          <a:noFill/>
        </p:spPr>
        <p:txBody>
          <a:bodyPr wrap="square">
            <a:spAutoFit/>
          </a:bodyPr>
          <a:lstStyle/>
          <a:p>
            <a:r>
              <a:rPr lang="ru-RU" b="1" dirty="0"/>
              <a:t>SSL-сертификат содержит следующую информацию:</a:t>
            </a:r>
          </a:p>
          <a:p>
            <a:pPr marL="285750" indent="-285750">
              <a:buFont typeface="Arial" panose="020B0604020202020204" pitchFamily="34" charset="0"/>
              <a:buChar char="•"/>
            </a:pPr>
            <a:r>
              <a:rPr lang="ru-RU" dirty="0"/>
              <a:t>доменное имя, на которое оформлен SSL-сертификат;</a:t>
            </a:r>
          </a:p>
          <a:p>
            <a:pPr marL="285750" indent="-285750">
              <a:buFont typeface="Arial" panose="020B0604020202020204" pitchFamily="34" charset="0"/>
              <a:buChar char="•"/>
            </a:pPr>
            <a:r>
              <a:rPr lang="ru-RU" dirty="0"/>
              <a:t>юридическое лицо, которое владеет сертификатом;</a:t>
            </a:r>
          </a:p>
          <a:p>
            <a:pPr marL="285750" indent="-285750">
              <a:buFont typeface="Arial" panose="020B0604020202020204" pitchFamily="34" charset="0"/>
              <a:buChar char="•"/>
            </a:pPr>
            <a:r>
              <a:rPr lang="ru-RU" dirty="0"/>
              <a:t>физическое местонахождение владельца сертификата (город, страна);</a:t>
            </a:r>
          </a:p>
          <a:p>
            <a:pPr marL="285750" indent="-285750">
              <a:buFont typeface="Arial" panose="020B0604020202020204" pitchFamily="34" charset="0"/>
              <a:buChar char="•"/>
            </a:pPr>
            <a:r>
              <a:rPr lang="ru-RU" dirty="0"/>
              <a:t>срок действия сертификата;</a:t>
            </a:r>
          </a:p>
          <a:p>
            <a:pPr marL="285750" indent="-285750">
              <a:buFont typeface="Arial" panose="020B0604020202020204" pitchFamily="34" charset="0"/>
              <a:buChar char="•"/>
            </a:pPr>
            <a:r>
              <a:rPr lang="ru-RU" dirty="0"/>
              <a:t>реквизиты компании-поставщика SSL-</a:t>
            </a:r>
            <a:r>
              <a:rPr lang="ru-RU" dirty="0" err="1"/>
              <a:t>сертификатa</a:t>
            </a:r>
            <a:r>
              <a:rPr lang="ru-RU" dirty="0"/>
              <a:t>.</a:t>
            </a:r>
          </a:p>
        </p:txBody>
      </p:sp>
      <p:sp>
        <p:nvSpPr>
          <p:cNvPr id="9" name="TextBox 8">
            <a:extLst>
              <a:ext uri="{FF2B5EF4-FFF2-40B4-BE49-F238E27FC236}">
                <a16:creationId xmlns:a16="http://schemas.microsoft.com/office/drawing/2014/main" id="{F59E00F6-EC1E-FA44-D398-26B2ADCAABFD}"/>
              </a:ext>
            </a:extLst>
          </p:cNvPr>
          <p:cNvSpPr txBox="1"/>
          <p:nvPr/>
        </p:nvSpPr>
        <p:spPr>
          <a:xfrm>
            <a:off x="587829" y="5539403"/>
            <a:ext cx="11270200" cy="954107"/>
          </a:xfrm>
          <a:prstGeom prst="rect">
            <a:avLst/>
          </a:prstGeom>
          <a:noFill/>
        </p:spPr>
        <p:txBody>
          <a:bodyPr wrap="square">
            <a:spAutoFit/>
          </a:bodyPr>
          <a:lstStyle/>
          <a:p>
            <a:pPr algn="just"/>
            <a:r>
              <a:rPr lang="ru-RU" sz="1400" b="1" dirty="0"/>
              <a:t>Разница между протоколами HTTP и HTTPS</a:t>
            </a:r>
          </a:p>
          <a:p>
            <a:pPr algn="just"/>
            <a:r>
              <a:rPr lang="ru-RU" sz="1400" dirty="0"/>
              <a:t>HTTPS (</a:t>
            </a:r>
            <a:r>
              <a:rPr lang="ru-RU" sz="1400" dirty="0" err="1"/>
              <a:t>HyperText</a:t>
            </a:r>
            <a:r>
              <a:rPr lang="ru-RU" sz="1400" dirty="0"/>
              <a:t> Transfer Protocol Secure) – это расширение протокола HTTP, поддерживающее шифрование. Данные, передаваемые по протоколу HTTP, «упаковываются» в криптографический протокол SSL или TLS. По умолчанию HTTPS использует 443 TCP-порт (для незащищенного HTTP – 80).</a:t>
            </a:r>
          </a:p>
        </p:txBody>
      </p:sp>
      <p:pic>
        <p:nvPicPr>
          <p:cNvPr id="11" name="Рисунок 10">
            <a:extLst>
              <a:ext uri="{FF2B5EF4-FFF2-40B4-BE49-F238E27FC236}">
                <a16:creationId xmlns:a16="http://schemas.microsoft.com/office/drawing/2014/main" id="{ADD916E4-10CA-E1D1-99CE-2BCBF734F7E6}"/>
              </a:ext>
            </a:extLst>
          </p:cNvPr>
          <p:cNvPicPr>
            <a:picLocks noChangeAspect="1"/>
          </p:cNvPicPr>
          <p:nvPr/>
        </p:nvPicPr>
        <p:blipFill>
          <a:blip r:embed="rId2"/>
          <a:stretch>
            <a:fillRect/>
          </a:stretch>
        </p:blipFill>
        <p:spPr>
          <a:xfrm>
            <a:off x="3540570" y="989958"/>
            <a:ext cx="5015602" cy="666757"/>
          </a:xfrm>
          <a:prstGeom prst="rect">
            <a:avLst/>
          </a:prstGeom>
        </p:spPr>
      </p:pic>
    </p:spTree>
    <p:extLst>
      <p:ext uri="{BB962C8B-B14F-4D97-AF65-F5344CB8AC3E}">
        <p14:creationId xmlns:p14="http://schemas.microsoft.com/office/powerpoint/2010/main" val="400863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78D803-837F-3CE4-4573-18D5ED0FEB0A}"/>
              </a:ext>
            </a:extLst>
          </p:cNvPr>
          <p:cNvSpPr>
            <a:spLocks noGrp="1"/>
          </p:cNvSpPr>
          <p:nvPr>
            <p:ph type="title"/>
          </p:nvPr>
        </p:nvSpPr>
        <p:spPr/>
        <p:txBody>
          <a:bodyPr>
            <a:normAutofit fontScale="90000"/>
          </a:bodyPr>
          <a:lstStyle/>
          <a:p>
            <a:r>
              <a:rPr lang="ru-RU" dirty="0"/>
              <a:t>3.2 Безопасная работа в Интернет. Пароли.</a:t>
            </a:r>
          </a:p>
        </p:txBody>
      </p:sp>
      <p:sp>
        <p:nvSpPr>
          <p:cNvPr id="5" name="TextBox 4">
            <a:extLst>
              <a:ext uri="{FF2B5EF4-FFF2-40B4-BE49-F238E27FC236}">
                <a16:creationId xmlns:a16="http://schemas.microsoft.com/office/drawing/2014/main" id="{DA8C7B54-DC12-9C0B-1033-62263DD0BADB}"/>
              </a:ext>
            </a:extLst>
          </p:cNvPr>
          <p:cNvSpPr txBox="1"/>
          <p:nvPr/>
        </p:nvSpPr>
        <p:spPr>
          <a:xfrm>
            <a:off x="3189514" y="6150819"/>
            <a:ext cx="6096000" cy="369332"/>
          </a:xfrm>
          <a:prstGeom prst="rect">
            <a:avLst/>
          </a:prstGeom>
          <a:noFill/>
        </p:spPr>
        <p:txBody>
          <a:bodyPr wrap="square">
            <a:spAutoFit/>
          </a:bodyPr>
          <a:lstStyle/>
          <a:p>
            <a:pPr algn="ctr"/>
            <a:r>
              <a:rPr lang="ru-RU" dirty="0">
                <a:hlinkClick r:id="rId2"/>
              </a:rPr>
              <a:t>https://www.security.org/how-secure-is-my-password/</a:t>
            </a:r>
            <a:r>
              <a:rPr lang="en-US" dirty="0"/>
              <a:t> </a:t>
            </a:r>
            <a:endParaRPr lang="ru-RU" dirty="0"/>
          </a:p>
        </p:txBody>
      </p:sp>
      <p:pic>
        <p:nvPicPr>
          <p:cNvPr id="7" name="Рисунок 6">
            <a:extLst>
              <a:ext uri="{FF2B5EF4-FFF2-40B4-BE49-F238E27FC236}">
                <a16:creationId xmlns:a16="http://schemas.microsoft.com/office/drawing/2014/main" id="{95AA3492-6E0C-44A8-77B1-135A3A0F17A4}"/>
              </a:ext>
            </a:extLst>
          </p:cNvPr>
          <p:cNvPicPr>
            <a:picLocks noChangeAspect="1"/>
          </p:cNvPicPr>
          <p:nvPr/>
        </p:nvPicPr>
        <p:blipFill>
          <a:blip r:embed="rId3"/>
          <a:stretch>
            <a:fillRect/>
          </a:stretch>
        </p:blipFill>
        <p:spPr>
          <a:xfrm>
            <a:off x="573509" y="1654628"/>
            <a:ext cx="7145696" cy="3853543"/>
          </a:xfrm>
          <a:prstGeom prst="rect">
            <a:avLst/>
          </a:prstGeom>
        </p:spPr>
      </p:pic>
      <p:pic>
        <p:nvPicPr>
          <p:cNvPr id="9" name="Рисунок 8">
            <a:extLst>
              <a:ext uri="{FF2B5EF4-FFF2-40B4-BE49-F238E27FC236}">
                <a16:creationId xmlns:a16="http://schemas.microsoft.com/office/drawing/2014/main" id="{04F5475A-4782-F84F-7F95-BDFF3BEF6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789" y="1476375"/>
            <a:ext cx="3905250" cy="3905250"/>
          </a:xfrm>
          <a:prstGeom prst="rect">
            <a:avLst/>
          </a:prstGeom>
        </p:spPr>
      </p:pic>
    </p:spTree>
    <p:extLst>
      <p:ext uri="{BB962C8B-B14F-4D97-AF65-F5344CB8AC3E}">
        <p14:creationId xmlns:p14="http://schemas.microsoft.com/office/powerpoint/2010/main" val="3181085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78D803-837F-3CE4-4573-18D5ED0FEB0A}"/>
              </a:ext>
            </a:extLst>
          </p:cNvPr>
          <p:cNvSpPr>
            <a:spLocks noGrp="1"/>
          </p:cNvSpPr>
          <p:nvPr>
            <p:ph type="title"/>
          </p:nvPr>
        </p:nvSpPr>
        <p:spPr/>
        <p:txBody>
          <a:bodyPr>
            <a:normAutofit fontScale="90000"/>
          </a:bodyPr>
          <a:lstStyle/>
          <a:p>
            <a:r>
              <a:rPr lang="ru-RU" dirty="0"/>
              <a:t>3.3 Безопасная работа в Интернет. </a:t>
            </a:r>
            <a:r>
              <a:rPr lang="kk-KZ" dirty="0"/>
              <a:t>Пароли</a:t>
            </a:r>
            <a:r>
              <a:rPr lang="ru-RU" dirty="0"/>
              <a:t>.</a:t>
            </a:r>
          </a:p>
        </p:txBody>
      </p:sp>
      <p:pic>
        <p:nvPicPr>
          <p:cNvPr id="4" name="Рисунок 3">
            <a:extLst>
              <a:ext uri="{FF2B5EF4-FFF2-40B4-BE49-F238E27FC236}">
                <a16:creationId xmlns:a16="http://schemas.microsoft.com/office/drawing/2014/main" id="{76D114F6-9CB1-753F-AD45-41EB1929EBDD}"/>
              </a:ext>
            </a:extLst>
          </p:cNvPr>
          <p:cNvPicPr>
            <a:picLocks noChangeAspect="1"/>
          </p:cNvPicPr>
          <p:nvPr/>
        </p:nvPicPr>
        <p:blipFill>
          <a:blip r:embed="rId2"/>
          <a:stretch>
            <a:fillRect/>
          </a:stretch>
        </p:blipFill>
        <p:spPr>
          <a:xfrm>
            <a:off x="583372" y="1338943"/>
            <a:ext cx="7089757" cy="4894172"/>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EC37D440-7369-D93F-2867-EF9038375A38}"/>
              </a:ext>
            </a:extLst>
          </p:cNvPr>
          <p:cNvPicPr>
            <a:picLocks noChangeAspect="1"/>
          </p:cNvPicPr>
          <p:nvPr/>
        </p:nvPicPr>
        <p:blipFill rotWithShape="1">
          <a:blip r:embed="rId3"/>
          <a:srcRect l="29473" r="26701"/>
          <a:stretch/>
        </p:blipFill>
        <p:spPr>
          <a:xfrm>
            <a:off x="8070199" y="1213758"/>
            <a:ext cx="3538429" cy="4082142"/>
          </a:xfrm>
          <a:prstGeom prst="rect">
            <a:avLst/>
          </a:prstGeom>
        </p:spPr>
      </p:pic>
    </p:spTree>
    <p:extLst>
      <p:ext uri="{BB962C8B-B14F-4D97-AF65-F5344CB8AC3E}">
        <p14:creationId xmlns:p14="http://schemas.microsoft.com/office/powerpoint/2010/main" val="234745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78D803-837F-3CE4-4573-18D5ED0FEB0A}"/>
              </a:ext>
            </a:extLst>
          </p:cNvPr>
          <p:cNvSpPr>
            <a:spLocks noGrp="1"/>
          </p:cNvSpPr>
          <p:nvPr>
            <p:ph type="title"/>
          </p:nvPr>
        </p:nvSpPr>
        <p:spPr/>
        <p:txBody>
          <a:bodyPr>
            <a:normAutofit fontScale="90000"/>
          </a:bodyPr>
          <a:lstStyle/>
          <a:p>
            <a:r>
              <a:rPr lang="ru-RU" dirty="0"/>
              <a:t>3.3 Безопасная работа в Интернет. </a:t>
            </a:r>
            <a:r>
              <a:rPr lang="kk-KZ" dirty="0"/>
              <a:t>Инкогнито</a:t>
            </a:r>
            <a:r>
              <a:rPr lang="ru-RU" dirty="0"/>
              <a:t>.</a:t>
            </a:r>
          </a:p>
        </p:txBody>
      </p:sp>
      <p:sp>
        <p:nvSpPr>
          <p:cNvPr id="5" name="TextBox 4">
            <a:extLst>
              <a:ext uri="{FF2B5EF4-FFF2-40B4-BE49-F238E27FC236}">
                <a16:creationId xmlns:a16="http://schemas.microsoft.com/office/drawing/2014/main" id="{1AE188E9-5F79-0E23-D1AF-6AF4DA588123}"/>
              </a:ext>
            </a:extLst>
          </p:cNvPr>
          <p:cNvSpPr txBox="1"/>
          <p:nvPr/>
        </p:nvSpPr>
        <p:spPr>
          <a:xfrm>
            <a:off x="2939143" y="5943991"/>
            <a:ext cx="6096000" cy="369332"/>
          </a:xfrm>
          <a:prstGeom prst="rect">
            <a:avLst/>
          </a:prstGeom>
          <a:noFill/>
        </p:spPr>
        <p:txBody>
          <a:bodyPr wrap="square">
            <a:spAutoFit/>
          </a:bodyPr>
          <a:lstStyle/>
          <a:p>
            <a:pPr algn="ctr"/>
            <a:r>
              <a:rPr lang="ru-RU" b="1" dirty="0"/>
              <a:t>Ctrl-Shift-P</a:t>
            </a:r>
            <a:endParaRPr lang="ru-RU" dirty="0"/>
          </a:p>
        </p:txBody>
      </p:sp>
      <p:pic>
        <p:nvPicPr>
          <p:cNvPr id="7" name="Рисунок 6">
            <a:extLst>
              <a:ext uri="{FF2B5EF4-FFF2-40B4-BE49-F238E27FC236}">
                <a16:creationId xmlns:a16="http://schemas.microsoft.com/office/drawing/2014/main" id="{BEDE4311-E551-D7FF-9991-D6974B8B403A}"/>
              </a:ext>
            </a:extLst>
          </p:cNvPr>
          <p:cNvPicPr>
            <a:picLocks noChangeAspect="1"/>
          </p:cNvPicPr>
          <p:nvPr/>
        </p:nvPicPr>
        <p:blipFill>
          <a:blip r:embed="rId2"/>
          <a:stretch>
            <a:fillRect/>
          </a:stretch>
        </p:blipFill>
        <p:spPr>
          <a:xfrm>
            <a:off x="1626599" y="1665514"/>
            <a:ext cx="8938802" cy="3799379"/>
          </a:xfrm>
          <a:prstGeom prst="rect">
            <a:avLst/>
          </a:prstGeom>
        </p:spPr>
      </p:pic>
    </p:spTree>
    <p:extLst>
      <p:ext uri="{BB962C8B-B14F-4D97-AF65-F5344CB8AC3E}">
        <p14:creationId xmlns:p14="http://schemas.microsoft.com/office/powerpoint/2010/main" val="82451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E0ED13-F4C9-2F4C-25FD-D9039E13C11E}"/>
              </a:ext>
            </a:extLst>
          </p:cNvPr>
          <p:cNvSpPr>
            <a:spLocks noGrp="1" noChangeArrowheads="1"/>
          </p:cNvSpPr>
          <p:nvPr>
            <p:ph type="title"/>
          </p:nvPr>
        </p:nvSpPr>
        <p:spPr>
          <a:xfrm>
            <a:off x="424544" y="419916"/>
            <a:ext cx="5121730" cy="691242"/>
          </a:xfrm>
        </p:spPr>
        <p:txBody>
          <a:bodyPr>
            <a:normAutofit fontScale="90000"/>
          </a:bodyPr>
          <a:lstStyle/>
          <a:p>
            <a:pPr eaLnBrk="1" hangingPunct="1"/>
            <a:r>
              <a:rPr lang="ru-RU" altLang="ru-RU" sz="4000" dirty="0"/>
              <a:t>Технические средства</a:t>
            </a:r>
          </a:p>
        </p:txBody>
      </p:sp>
      <p:sp>
        <p:nvSpPr>
          <p:cNvPr id="3" name="TextBox 2">
            <a:extLst>
              <a:ext uri="{FF2B5EF4-FFF2-40B4-BE49-F238E27FC236}">
                <a16:creationId xmlns:a16="http://schemas.microsoft.com/office/drawing/2014/main" id="{4FAD2448-1DEC-77AA-2B63-A77A5483627A}"/>
              </a:ext>
            </a:extLst>
          </p:cNvPr>
          <p:cNvSpPr txBox="1"/>
          <p:nvPr/>
        </p:nvSpPr>
        <p:spPr>
          <a:xfrm>
            <a:off x="370116" y="1359771"/>
            <a:ext cx="5230587" cy="5078313"/>
          </a:xfrm>
          <a:prstGeom prst="rect">
            <a:avLst/>
          </a:prstGeom>
          <a:noFill/>
        </p:spPr>
        <p:txBody>
          <a:bodyPr wrap="square">
            <a:spAutoFit/>
          </a:bodyPr>
          <a:lstStyle/>
          <a:p>
            <a:pPr marL="0" indent="0" algn="just">
              <a:buNone/>
              <a:defRPr/>
            </a:pPr>
            <a:r>
              <a:rPr lang="ru-RU" b="1" dirty="0"/>
              <a:t>Для защиты периметра информационной системы создаются:</a:t>
            </a:r>
          </a:p>
          <a:p>
            <a:pPr marL="285750" indent="-285750" algn="just">
              <a:buFont typeface="Arial" panose="020B0604020202020204" pitchFamily="34" charset="0"/>
              <a:buChar char="•"/>
              <a:defRPr/>
            </a:pPr>
            <a:r>
              <a:rPr lang="ru-RU" dirty="0"/>
              <a:t>системы охранной и пожарной сигнализации;</a:t>
            </a:r>
          </a:p>
          <a:p>
            <a:pPr marL="285750" indent="-285750" algn="just">
              <a:buFont typeface="Arial" panose="020B0604020202020204" pitchFamily="34" charset="0"/>
              <a:buChar char="•"/>
              <a:defRPr/>
            </a:pPr>
            <a:r>
              <a:rPr lang="ru-RU" dirty="0"/>
              <a:t>системы цифрового видео наблюдения;</a:t>
            </a:r>
          </a:p>
          <a:p>
            <a:pPr marL="285750" indent="-285750" algn="just">
              <a:buFont typeface="Arial" panose="020B0604020202020204" pitchFamily="34" charset="0"/>
              <a:buChar char="•"/>
              <a:defRPr/>
            </a:pPr>
            <a:r>
              <a:rPr lang="ru-RU" dirty="0"/>
              <a:t>системы контроля и управления доступом (СКУД).</a:t>
            </a:r>
          </a:p>
          <a:p>
            <a:pPr marL="0" indent="0" algn="just">
              <a:buNone/>
              <a:defRPr/>
            </a:pPr>
            <a:r>
              <a:rPr lang="ru-RU" b="1" dirty="0"/>
              <a:t>Защита информации от ее утечки техническими каналами связи обеспечивается:</a:t>
            </a:r>
          </a:p>
          <a:p>
            <a:pPr marL="285750" indent="-285750" algn="just">
              <a:buFont typeface="Arial" panose="020B0604020202020204" pitchFamily="34" charset="0"/>
              <a:buChar char="•"/>
              <a:defRPr/>
            </a:pPr>
            <a:r>
              <a:rPr lang="ru-RU" dirty="0"/>
              <a:t>использованием экранированного кабеля и прокладка проводов и кабелей в экранированных конструкциях;</a:t>
            </a:r>
          </a:p>
          <a:p>
            <a:pPr marL="285750" indent="-285750" algn="just">
              <a:buFont typeface="Arial" panose="020B0604020202020204" pitchFamily="34" charset="0"/>
              <a:buChar char="•"/>
              <a:defRPr/>
            </a:pPr>
            <a:r>
              <a:rPr lang="ru-RU" dirty="0"/>
              <a:t>установкой на линиях связи высокочастотных фильтров;</a:t>
            </a:r>
          </a:p>
          <a:p>
            <a:pPr marL="285750" indent="-285750" algn="just">
              <a:buFont typeface="Arial" panose="020B0604020202020204" pitchFamily="34" charset="0"/>
              <a:buChar char="•"/>
              <a:defRPr/>
            </a:pPr>
            <a:r>
              <a:rPr lang="ru-RU" dirty="0"/>
              <a:t>построение экранированных помещений («капсул»);</a:t>
            </a:r>
          </a:p>
          <a:p>
            <a:pPr marL="285750" indent="-285750" algn="just">
              <a:buFont typeface="Arial" panose="020B0604020202020204" pitchFamily="34" charset="0"/>
              <a:buChar char="•"/>
              <a:defRPr/>
            </a:pPr>
            <a:r>
              <a:rPr lang="ru-RU" dirty="0"/>
              <a:t>использование экранированного оборудования;</a:t>
            </a:r>
          </a:p>
          <a:p>
            <a:pPr marL="285750" indent="-285750" algn="just">
              <a:buFont typeface="Arial" panose="020B0604020202020204" pitchFamily="34" charset="0"/>
              <a:buChar char="•"/>
              <a:defRPr/>
            </a:pPr>
            <a:r>
              <a:rPr lang="ru-RU" dirty="0"/>
              <a:t>установка активных систем зашумления;</a:t>
            </a:r>
          </a:p>
          <a:p>
            <a:pPr marL="285750" indent="-285750" algn="just">
              <a:buFont typeface="Arial" panose="020B0604020202020204" pitchFamily="34" charset="0"/>
              <a:buChar char="•"/>
              <a:defRPr/>
            </a:pPr>
            <a:r>
              <a:rPr lang="ru-RU" dirty="0"/>
              <a:t>создание контролируемых зон.</a:t>
            </a:r>
          </a:p>
        </p:txBody>
      </p:sp>
      <p:sp>
        <p:nvSpPr>
          <p:cNvPr id="4" name="Rectangle 2">
            <a:extLst>
              <a:ext uri="{FF2B5EF4-FFF2-40B4-BE49-F238E27FC236}">
                <a16:creationId xmlns:a16="http://schemas.microsoft.com/office/drawing/2014/main" id="{D93F3796-8DDF-D1A2-6C1D-CD4D75DF7CA2}"/>
              </a:ext>
            </a:extLst>
          </p:cNvPr>
          <p:cNvSpPr txBox="1">
            <a:spLocks noChangeArrowheads="1"/>
          </p:cNvSpPr>
          <p:nvPr/>
        </p:nvSpPr>
        <p:spPr>
          <a:xfrm>
            <a:off x="6591298" y="419916"/>
            <a:ext cx="5121730" cy="69124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ru-RU" altLang="ru-RU" sz="4000" dirty="0"/>
              <a:t>Аппаратные средства</a:t>
            </a:r>
          </a:p>
        </p:txBody>
      </p:sp>
      <p:sp>
        <p:nvSpPr>
          <p:cNvPr id="6" name="TextBox 5">
            <a:extLst>
              <a:ext uri="{FF2B5EF4-FFF2-40B4-BE49-F238E27FC236}">
                <a16:creationId xmlns:a16="http://schemas.microsoft.com/office/drawing/2014/main" id="{04A4C5C4-3190-39E4-6F1A-8BCFAC6101F0}"/>
              </a:ext>
            </a:extLst>
          </p:cNvPr>
          <p:cNvSpPr txBox="1"/>
          <p:nvPr/>
        </p:nvSpPr>
        <p:spPr>
          <a:xfrm>
            <a:off x="6547758" y="1396928"/>
            <a:ext cx="4969328" cy="4524315"/>
          </a:xfrm>
          <a:prstGeom prst="rect">
            <a:avLst/>
          </a:prstGeom>
          <a:noFill/>
        </p:spPr>
        <p:txBody>
          <a:bodyPr wrap="square">
            <a:spAutoFit/>
          </a:bodyPr>
          <a:lstStyle/>
          <a:p>
            <a:pPr marL="285750" indent="-285750" algn="just">
              <a:buFont typeface="Arial" panose="020B0604020202020204" pitchFamily="34" charset="0"/>
              <a:buChar char="•"/>
              <a:defRPr/>
            </a:pPr>
            <a:r>
              <a:rPr lang="ru-RU" dirty="0"/>
              <a:t>Специальные регистры для хранения реквизитов защиты: паролей, идентифицирующих кодов, грифов или уровней секретности;</a:t>
            </a:r>
          </a:p>
          <a:p>
            <a:pPr marL="285750" indent="-285750" algn="just">
              <a:buFont typeface="Arial" panose="020B0604020202020204" pitchFamily="34" charset="0"/>
              <a:buChar char="•"/>
              <a:defRPr/>
            </a:pPr>
            <a:r>
              <a:rPr lang="ru-RU" dirty="0"/>
              <a:t>Устройства измерения индивидуальных характеристик человека (голоса, отпечатков) с целью его идентификации;</a:t>
            </a:r>
          </a:p>
          <a:p>
            <a:pPr marL="285750" indent="-285750" algn="just">
              <a:buFont typeface="Arial" panose="020B0604020202020204" pitchFamily="34" charset="0"/>
              <a:buChar char="•"/>
              <a:defRPr/>
            </a:pPr>
            <a:r>
              <a:rPr lang="ru-RU" dirty="0"/>
              <a:t>Схемы прерывания передачи информации в линии связи с целью периодической проверки адреса выдачи данных.</a:t>
            </a:r>
          </a:p>
          <a:p>
            <a:pPr marL="285750" indent="-285750" algn="just">
              <a:buFont typeface="Arial" panose="020B0604020202020204" pitchFamily="34" charset="0"/>
              <a:buChar char="•"/>
              <a:defRPr/>
            </a:pPr>
            <a:r>
              <a:rPr lang="ru-RU" dirty="0"/>
              <a:t>Устройства для шифрования информации (криптографические методы).</a:t>
            </a:r>
          </a:p>
          <a:p>
            <a:pPr marL="285750" indent="-285750" algn="just">
              <a:buFont typeface="Arial" panose="020B0604020202020204" pitchFamily="34" charset="0"/>
              <a:buChar char="•"/>
              <a:defRPr/>
            </a:pPr>
            <a:r>
              <a:rPr lang="ru-RU" dirty="0"/>
              <a:t>Системы бесперебойного питания:</a:t>
            </a:r>
          </a:p>
          <a:p>
            <a:pPr marL="742950" lvl="1" indent="-285750" algn="just">
              <a:buFont typeface="Arial" panose="020B0604020202020204" pitchFamily="34" charset="0"/>
              <a:buChar char="•"/>
              <a:defRPr/>
            </a:pPr>
            <a:r>
              <a:rPr lang="ru-RU" dirty="0"/>
              <a:t>Источники бесперебойного питания;</a:t>
            </a:r>
          </a:p>
          <a:p>
            <a:pPr marL="742950" lvl="1" indent="-285750" algn="just">
              <a:buFont typeface="Arial" panose="020B0604020202020204" pitchFamily="34" charset="0"/>
              <a:buChar char="•"/>
              <a:defRPr/>
            </a:pPr>
            <a:r>
              <a:rPr lang="ru-RU" dirty="0"/>
              <a:t>Резервирование нагрузки;</a:t>
            </a:r>
          </a:p>
          <a:p>
            <a:pPr marL="742950" lvl="1" indent="-285750" algn="just">
              <a:buFont typeface="Arial" panose="020B0604020202020204" pitchFamily="34" charset="0"/>
              <a:buChar char="•"/>
              <a:defRPr/>
            </a:pPr>
            <a:r>
              <a:rPr lang="ru-RU" dirty="0"/>
              <a:t>Генераторы напряжения.</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A80EFA1C-8384-A380-8C6E-2ECEA2645348}"/>
              </a:ext>
            </a:extLst>
          </p:cNvPr>
          <p:cNvSpPr>
            <a:spLocks noGrp="1"/>
          </p:cNvSpPr>
          <p:nvPr>
            <p:ph type="title"/>
          </p:nvPr>
        </p:nvSpPr>
        <p:spPr/>
        <p:txBody>
          <a:bodyPr>
            <a:normAutofit fontScale="90000"/>
          </a:bodyPr>
          <a:lstStyle/>
          <a:p>
            <a:r>
              <a:rPr lang="ru-RU" altLang="ru-RU"/>
              <a:t>Программные средства защиты информации</a:t>
            </a:r>
          </a:p>
        </p:txBody>
      </p:sp>
      <p:sp>
        <p:nvSpPr>
          <p:cNvPr id="3" name="Объект 2">
            <a:extLst>
              <a:ext uri="{FF2B5EF4-FFF2-40B4-BE49-F238E27FC236}">
                <a16:creationId xmlns:a16="http://schemas.microsoft.com/office/drawing/2014/main" id="{A430F64E-70A7-0068-6A05-7BBD4678ADCF}"/>
              </a:ext>
            </a:extLst>
          </p:cNvPr>
          <p:cNvSpPr>
            <a:spLocks noGrp="1"/>
          </p:cNvSpPr>
          <p:nvPr>
            <p:ph idx="1"/>
          </p:nvPr>
        </p:nvSpPr>
        <p:spPr>
          <a:xfrm>
            <a:off x="470045" y="1441430"/>
            <a:ext cx="11134126" cy="4778883"/>
          </a:xfrm>
        </p:spPr>
        <p:txBody>
          <a:bodyPr>
            <a:noAutofit/>
          </a:bodyPr>
          <a:lstStyle/>
          <a:p>
            <a:pPr>
              <a:defRPr/>
            </a:pPr>
            <a:r>
              <a:rPr lang="ru-RU" sz="2000" dirty="0"/>
              <a:t>Межсетевые экраны и системы мониторинга сетей (анализаторы протоколов).</a:t>
            </a:r>
          </a:p>
          <a:p>
            <a:pPr>
              <a:defRPr/>
            </a:pPr>
            <a:r>
              <a:rPr lang="ru-RU" sz="2000" dirty="0"/>
              <a:t>Криптографические средства (шифрование; цифровая подпись).</a:t>
            </a:r>
          </a:p>
          <a:p>
            <a:pPr>
              <a:defRPr/>
            </a:pPr>
            <a:r>
              <a:rPr lang="ru-RU" sz="2000" dirty="0"/>
              <a:t>Системы аутентификации (пароль; ключ доступа (физический или электронный); сертификат; биометрия).</a:t>
            </a:r>
            <a:endParaRPr lang="en-US" sz="2000" dirty="0"/>
          </a:p>
          <a:p>
            <a:pPr>
              <a:defRPr/>
            </a:pPr>
            <a:r>
              <a:rPr lang="ru-RU" sz="2000" dirty="0"/>
              <a:t>Средства защиты от несанкционированного доступа (НСД):</a:t>
            </a:r>
          </a:p>
          <a:p>
            <a:pPr lvl="1">
              <a:defRPr/>
            </a:pPr>
            <a:r>
              <a:rPr lang="ru-RU" sz="2000" dirty="0"/>
              <a:t>Средства авторизации;</a:t>
            </a:r>
          </a:p>
          <a:p>
            <a:pPr lvl="1">
              <a:defRPr/>
            </a:pPr>
            <a:r>
              <a:rPr lang="ru-RU" sz="2000" dirty="0"/>
              <a:t>Управление доступом на основе ролей;</a:t>
            </a:r>
          </a:p>
          <a:p>
            <a:pPr lvl="1">
              <a:defRPr/>
            </a:pPr>
            <a:r>
              <a:rPr lang="ru-RU" sz="2000" dirty="0"/>
              <a:t>Журналирование (так же называется Аудит).</a:t>
            </a:r>
          </a:p>
          <a:p>
            <a:pPr lvl="1">
              <a:defRPr/>
            </a:pPr>
            <a:r>
              <a:rPr lang="ru-RU" sz="2000" dirty="0"/>
              <a:t>Системы обнаружения и предотвращения вторжений (IDS/IPS).</a:t>
            </a:r>
          </a:p>
          <a:p>
            <a:pPr lvl="1">
              <a:defRPr/>
            </a:pPr>
            <a:r>
              <a:rPr lang="ru-RU" sz="2000" dirty="0"/>
              <a:t>Системы предотвращения утечек конфиденциальной информации (DLP-системы).</a:t>
            </a:r>
          </a:p>
          <a:p>
            <a:pPr>
              <a:defRPr/>
            </a:pPr>
            <a:r>
              <a:rPr lang="ru-RU" sz="2000" dirty="0"/>
              <a:t>Антивирусные средства.</a:t>
            </a:r>
          </a:p>
          <a:p>
            <a:pPr>
              <a:defRPr/>
            </a:pPr>
            <a:r>
              <a:rPr lang="ru-RU" sz="2000" dirty="0"/>
              <a:t>Системы резервного копирования.</a:t>
            </a:r>
          </a:p>
          <a:p>
            <a:pPr marL="0" indent="0">
              <a:buNone/>
              <a:defRPr/>
            </a:pPr>
            <a:endParaRPr lang="ru-RU" sz="2000" dirty="0"/>
          </a:p>
          <a:p>
            <a:pPr marL="0" indent="0">
              <a:buNone/>
              <a:defRPr/>
            </a:pP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2443F8FC-E401-788F-3A8E-48C1E14EED6D}"/>
              </a:ext>
            </a:extLst>
          </p:cNvPr>
          <p:cNvSpPr>
            <a:spLocks noGrp="1"/>
          </p:cNvSpPr>
          <p:nvPr>
            <p:ph type="title"/>
          </p:nvPr>
        </p:nvSpPr>
        <p:spPr>
          <a:xfrm>
            <a:off x="2481942" y="146959"/>
            <a:ext cx="8229600" cy="955675"/>
          </a:xfrm>
        </p:spPr>
        <p:txBody>
          <a:bodyPr/>
          <a:lstStyle/>
          <a:p>
            <a:r>
              <a:rPr lang="ru-RU" altLang="ru-RU" sz="3200" dirty="0"/>
              <a:t>ВИДЫ АНТИВИРУСНЫХ ПРОГРАММ</a:t>
            </a:r>
          </a:p>
        </p:txBody>
      </p:sp>
      <p:sp>
        <p:nvSpPr>
          <p:cNvPr id="3" name="Объект 2">
            <a:extLst>
              <a:ext uri="{FF2B5EF4-FFF2-40B4-BE49-F238E27FC236}">
                <a16:creationId xmlns:a16="http://schemas.microsoft.com/office/drawing/2014/main" id="{1CACE731-D405-74CA-E7A6-8656629930BD}"/>
              </a:ext>
            </a:extLst>
          </p:cNvPr>
          <p:cNvSpPr>
            <a:spLocks noGrp="1"/>
          </p:cNvSpPr>
          <p:nvPr>
            <p:ph idx="1"/>
          </p:nvPr>
        </p:nvSpPr>
        <p:spPr>
          <a:xfrm>
            <a:off x="642257" y="1298800"/>
            <a:ext cx="10820400" cy="5080229"/>
          </a:xfrm>
        </p:spPr>
        <p:txBody>
          <a:bodyPr>
            <a:normAutofit fontScale="70000" lnSpcReduction="20000"/>
          </a:bodyPr>
          <a:lstStyle/>
          <a:p>
            <a:pPr algn="just">
              <a:defRPr/>
            </a:pPr>
            <a:r>
              <a:rPr lang="ru-RU" u="sng" dirty="0"/>
              <a:t>Детекторы</a:t>
            </a:r>
            <a:r>
              <a:rPr lang="ru-RU" dirty="0"/>
              <a:t> позволяют обнаруживать файлы, заражённые одним из нескольких известных вирусов. Некоторые программы-детекторы также выполняют эвристический анализ файлов и системных областей дисков, что часто (но отнюдь не всегда) позволяет обнаруживать новые, не известные программе-детектору, вирусы. </a:t>
            </a:r>
          </a:p>
          <a:p>
            <a:pPr algn="just">
              <a:defRPr/>
            </a:pPr>
            <a:r>
              <a:rPr lang="ru-RU" u="sng" dirty="0"/>
              <a:t>Фильтры</a:t>
            </a:r>
            <a:r>
              <a:rPr lang="ru-RU" dirty="0"/>
              <a:t> - это резидентные программы, которые оповещают пользователя о всех попытках какой-либо программы записаться на диск, а уж тем более отформатировать его, а также о других подозрительных действиях. </a:t>
            </a:r>
          </a:p>
          <a:p>
            <a:pPr algn="just">
              <a:defRPr/>
            </a:pPr>
            <a:r>
              <a:rPr lang="ru-RU" u="sng" dirty="0"/>
              <a:t>Программы-доктора или фаги</a:t>
            </a:r>
            <a:r>
              <a:rPr lang="ru-RU" dirty="0"/>
              <a:t> не только находят зараженные вирусами файлы, но и «лечат» их, т.е. удаляют из файла тело программы-вируса, возвращая файлы в исходное состояние. </a:t>
            </a:r>
          </a:p>
          <a:p>
            <a:pPr algn="just">
              <a:defRPr/>
            </a:pPr>
            <a:r>
              <a:rPr lang="ru-RU" u="sng" dirty="0"/>
              <a:t>Ревизоры</a:t>
            </a:r>
            <a:r>
              <a:rPr lang="ru-RU" dirty="0"/>
              <a:t> запоминают сведения о состоянии файлов и системных областей дисков, а при последующих запусках – сравнивают их состояние исходным. При выявлении несоответствий об этом сообщается пользователю. </a:t>
            </a:r>
          </a:p>
          <a:p>
            <a:pPr algn="just">
              <a:defRPr/>
            </a:pPr>
            <a:r>
              <a:rPr lang="ru-RU" u="sng" dirty="0"/>
              <a:t>Сторожа</a:t>
            </a:r>
            <a:r>
              <a:rPr lang="ru-RU" dirty="0"/>
              <a:t> или фильтры располагаются резидентно в оперативной памяти компьютера и проверяют на наличие вирусов запускаемые файлы и вставляемые </a:t>
            </a:r>
            <a:r>
              <a:rPr lang="en-US" dirty="0"/>
              <a:t>USB-</a:t>
            </a:r>
            <a:r>
              <a:rPr lang="ru-RU" dirty="0"/>
              <a:t>накопители. </a:t>
            </a:r>
          </a:p>
          <a:p>
            <a:pPr algn="just">
              <a:defRPr/>
            </a:pPr>
            <a:r>
              <a:rPr lang="ru-RU" u="sng" dirty="0"/>
              <a:t>Программы-вакцины</a:t>
            </a:r>
            <a:r>
              <a:rPr lang="ru-RU" dirty="0"/>
              <a:t> или </a:t>
            </a:r>
            <a:r>
              <a:rPr lang="ru-RU" dirty="0" err="1"/>
              <a:t>иммунизаторы</a:t>
            </a:r>
            <a:r>
              <a:rPr lang="ru-RU" dirty="0"/>
              <a:t> модифицируют программы и диски таким образом, что это не отражается на работе программ, но тот вирус, от которого производится вакцинация, считает эти программы или диски уже заражёнными.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672AB174-3FD4-BB0C-0976-3B68A66BF26B}"/>
              </a:ext>
            </a:extLst>
          </p:cNvPr>
          <p:cNvSpPr>
            <a:spLocks noGrp="1"/>
          </p:cNvSpPr>
          <p:nvPr>
            <p:ph type="title"/>
          </p:nvPr>
        </p:nvSpPr>
        <p:spPr>
          <a:xfrm>
            <a:off x="916360" y="304777"/>
            <a:ext cx="11469624" cy="961232"/>
          </a:xfrm>
        </p:spPr>
        <p:txBody>
          <a:bodyPr/>
          <a:lstStyle/>
          <a:p>
            <a:r>
              <a:rPr lang="ru-RU" altLang="ru-RU" dirty="0"/>
              <a:t>Недостатки антивирусных программ</a:t>
            </a:r>
          </a:p>
        </p:txBody>
      </p:sp>
      <p:sp>
        <p:nvSpPr>
          <p:cNvPr id="3" name="Объект 2">
            <a:extLst>
              <a:ext uri="{FF2B5EF4-FFF2-40B4-BE49-F238E27FC236}">
                <a16:creationId xmlns:a16="http://schemas.microsoft.com/office/drawing/2014/main" id="{CB6E5B61-1D6C-CB99-6941-B0331DF1324C}"/>
              </a:ext>
            </a:extLst>
          </p:cNvPr>
          <p:cNvSpPr>
            <a:spLocks noGrp="1"/>
          </p:cNvSpPr>
          <p:nvPr>
            <p:ph idx="1"/>
          </p:nvPr>
        </p:nvSpPr>
        <p:spPr>
          <a:xfrm>
            <a:off x="840921" y="1567543"/>
            <a:ext cx="10510158" cy="4616450"/>
          </a:xfrm>
        </p:spPr>
        <p:txBody>
          <a:bodyPr>
            <a:normAutofit fontScale="77500" lnSpcReduction="20000"/>
          </a:bodyPr>
          <a:lstStyle/>
          <a:p>
            <a:pPr algn="just">
              <a:defRPr/>
            </a:pPr>
            <a:r>
              <a:rPr lang="ru-RU" dirty="0"/>
              <a:t>Ни одна из существующих антивирусных технологий не может обеспечить полной защиты от вирусов.</a:t>
            </a:r>
          </a:p>
          <a:p>
            <a:pPr algn="just">
              <a:defRPr/>
            </a:pPr>
            <a:r>
              <a:rPr lang="ru-RU" dirty="0"/>
              <a:t>Антивирусная программа забирает часть вычислительных ресурсов системы, нагружая центральный процессор и жёсткий диск. Особенно это может быть заметно на слабых компьютерах. </a:t>
            </a:r>
          </a:p>
          <a:p>
            <a:pPr algn="just">
              <a:defRPr/>
            </a:pPr>
            <a:r>
              <a:rPr lang="ru-RU" dirty="0"/>
              <a:t>Антивирусные программы могут видеть угрозу там, где её нет (ложные срабатывания).</a:t>
            </a:r>
          </a:p>
          <a:p>
            <a:pPr algn="just">
              <a:defRPr/>
            </a:pPr>
            <a:r>
              <a:rPr lang="ru-RU" dirty="0"/>
              <a:t>Антивирусные программы загружают обновления из Интернета, тем самым расходуя трафик.</a:t>
            </a:r>
          </a:p>
          <a:p>
            <a:pPr algn="just">
              <a:defRPr/>
            </a:pPr>
            <a:r>
              <a:rPr lang="ru-RU" dirty="0"/>
              <a:t>Различные методы шифрования и упаковки вредоносных программ делают даже известные вирусы не обнаруживаемыми антивирусным программным обеспечением. Для обнаружения этих «замаскированных» вирусов требуется мощный механизм распаковки, который может дешифровать файлы перед их проверкой. Однако во многих антивирусных программах эта возможность отсутствует и, в связи с этим, часто невозможно обнаружить зашифрованные вирусы.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56D37F-BA24-7B87-2876-777D6E096FFA}"/>
              </a:ext>
            </a:extLst>
          </p:cNvPr>
          <p:cNvSpPr>
            <a:spLocks noGrp="1"/>
          </p:cNvSpPr>
          <p:nvPr>
            <p:ph type="title"/>
          </p:nvPr>
        </p:nvSpPr>
        <p:spPr/>
        <p:txBody>
          <a:bodyPr>
            <a:noAutofit/>
          </a:bodyPr>
          <a:lstStyle/>
          <a:p>
            <a:r>
              <a:rPr lang="kk-KZ" sz="3200" dirty="0"/>
              <a:t>Программное обеспечение для контроля данных</a:t>
            </a:r>
            <a:endParaRPr lang="ru-RU" sz="3200" dirty="0"/>
          </a:p>
        </p:txBody>
      </p:sp>
      <p:sp>
        <p:nvSpPr>
          <p:cNvPr id="3" name="Объект 2">
            <a:extLst>
              <a:ext uri="{FF2B5EF4-FFF2-40B4-BE49-F238E27FC236}">
                <a16:creationId xmlns:a16="http://schemas.microsoft.com/office/drawing/2014/main" id="{26FABBC6-D934-718F-D9B6-07019C1B6B7E}"/>
              </a:ext>
            </a:extLst>
          </p:cNvPr>
          <p:cNvSpPr>
            <a:spLocks noGrp="1"/>
          </p:cNvSpPr>
          <p:nvPr>
            <p:ph idx="1"/>
          </p:nvPr>
        </p:nvSpPr>
        <p:spPr>
          <a:xfrm>
            <a:off x="361188" y="1523074"/>
            <a:ext cx="11469624" cy="4778883"/>
          </a:xfrm>
        </p:spPr>
        <p:txBody>
          <a:bodyPr>
            <a:normAutofit fontScale="85000" lnSpcReduction="20000"/>
          </a:bodyPr>
          <a:lstStyle/>
          <a:p>
            <a:r>
              <a:rPr lang="kk-KZ" dirty="0"/>
              <a:t>Обозревать процессов </a:t>
            </a:r>
            <a:r>
              <a:rPr lang="en-US" dirty="0"/>
              <a:t>Microsoft (Process Explorer) </a:t>
            </a:r>
            <a:r>
              <a:rPr lang="kk-KZ" dirty="0">
                <a:hlinkClick r:id="rId2"/>
              </a:rPr>
              <a:t>ссылка</a:t>
            </a:r>
            <a:endParaRPr lang="kk-KZ" dirty="0"/>
          </a:p>
          <a:p>
            <a:r>
              <a:rPr lang="en-US" b="1" dirty="0"/>
              <a:t>Process Hacker</a:t>
            </a:r>
            <a:r>
              <a:rPr lang="ru-RU" b="1" dirty="0"/>
              <a:t> (</a:t>
            </a:r>
            <a:r>
              <a:rPr lang="en-US" b="1" dirty="0">
                <a:hlinkClick r:id="rId3"/>
              </a:rPr>
              <a:t>https://processhacker.sourceforge.io</a:t>
            </a:r>
            <a:r>
              <a:rPr lang="ru-RU" b="1" dirty="0"/>
              <a:t>)</a:t>
            </a:r>
          </a:p>
          <a:p>
            <a:r>
              <a:rPr lang="en-US" b="1" dirty="0"/>
              <a:t>URL Blocker (</a:t>
            </a:r>
            <a:r>
              <a:rPr lang="kk-KZ" b="1" dirty="0">
                <a:hlinkClick r:id="rId4"/>
              </a:rPr>
              <a:t>ссылка</a:t>
            </a:r>
            <a:r>
              <a:rPr lang="en-US" b="1" dirty="0"/>
              <a:t>). Win10 All Settings (</a:t>
            </a:r>
            <a:r>
              <a:rPr lang="kk-KZ" b="1" dirty="0">
                <a:hlinkClick r:id="rId5"/>
              </a:rPr>
              <a:t>ссылка</a:t>
            </a:r>
            <a:r>
              <a:rPr lang="en-US" b="1" dirty="0"/>
              <a:t>) </a:t>
            </a:r>
          </a:p>
          <a:p>
            <a:endParaRPr lang="en-US" b="1" dirty="0"/>
          </a:p>
          <a:p>
            <a:endParaRPr lang="en-US" b="1" dirty="0"/>
          </a:p>
          <a:p>
            <a:endParaRPr lang="kk-KZ" b="1" dirty="0"/>
          </a:p>
          <a:p>
            <a:endParaRPr lang="kk-KZ" b="1" dirty="0"/>
          </a:p>
          <a:p>
            <a:endParaRPr lang="kk-KZ" b="1" dirty="0"/>
          </a:p>
          <a:p>
            <a:endParaRPr lang="kk-KZ" b="1" dirty="0"/>
          </a:p>
          <a:p>
            <a:endParaRPr lang="kk-KZ" b="1" dirty="0"/>
          </a:p>
          <a:p>
            <a:endParaRPr lang="kk-KZ" b="1" dirty="0"/>
          </a:p>
          <a:p>
            <a:r>
              <a:rPr lang="en-US" b="1" dirty="0" err="1"/>
              <a:t>IPFire</a:t>
            </a:r>
            <a:r>
              <a:rPr lang="en-US" b="1" dirty="0"/>
              <a:t> (</a:t>
            </a:r>
            <a:r>
              <a:rPr lang="en-US" b="1" dirty="0">
                <a:hlinkClick r:id="rId6"/>
              </a:rPr>
              <a:t>https://ipfire.org</a:t>
            </a:r>
            <a:r>
              <a:rPr lang="en-US" b="1" dirty="0"/>
              <a:t>)</a:t>
            </a:r>
          </a:p>
          <a:p>
            <a:endParaRPr lang="en-US" b="1" dirty="0"/>
          </a:p>
          <a:p>
            <a:endParaRPr lang="ru-RU" b="1" dirty="0"/>
          </a:p>
        </p:txBody>
      </p:sp>
      <p:sp>
        <p:nvSpPr>
          <p:cNvPr id="5" name="TextBox 4">
            <a:extLst>
              <a:ext uri="{FF2B5EF4-FFF2-40B4-BE49-F238E27FC236}">
                <a16:creationId xmlns:a16="http://schemas.microsoft.com/office/drawing/2014/main" id="{A61FFAB8-4C82-DC47-F01C-DAF023BFCBD3}"/>
              </a:ext>
            </a:extLst>
          </p:cNvPr>
          <p:cNvSpPr txBox="1"/>
          <p:nvPr/>
        </p:nvSpPr>
        <p:spPr>
          <a:xfrm>
            <a:off x="566058" y="6117291"/>
            <a:ext cx="6096000" cy="369332"/>
          </a:xfrm>
          <a:prstGeom prst="rect">
            <a:avLst/>
          </a:prstGeom>
          <a:noFill/>
        </p:spPr>
        <p:txBody>
          <a:bodyPr wrap="square">
            <a:spAutoFit/>
          </a:bodyPr>
          <a:lstStyle/>
          <a:p>
            <a:r>
              <a:rPr lang="ru-RU" dirty="0"/>
              <a:t>https://wiki.ipfire.org/installation</a:t>
            </a:r>
          </a:p>
        </p:txBody>
      </p:sp>
      <p:pic>
        <p:nvPicPr>
          <p:cNvPr id="7" name="Рисунок 6">
            <a:hlinkClick r:id="rId7"/>
            <a:extLst>
              <a:ext uri="{FF2B5EF4-FFF2-40B4-BE49-F238E27FC236}">
                <a16:creationId xmlns:a16="http://schemas.microsoft.com/office/drawing/2014/main" id="{0440D04A-F837-4776-7BC6-25E830BA23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6771" y="2962940"/>
            <a:ext cx="7538357" cy="2728558"/>
          </a:xfrm>
          <a:prstGeom prst="rect">
            <a:avLst/>
          </a:prstGeom>
        </p:spPr>
      </p:pic>
    </p:spTree>
    <p:extLst>
      <p:ext uri="{BB962C8B-B14F-4D97-AF65-F5344CB8AC3E}">
        <p14:creationId xmlns:p14="http://schemas.microsoft.com/office/powerpoint/2010/main" val="888707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A0E1F-4CEB-D90B-BEDF-5B013C69610D}"/>
              </a:ext>
            </a:extLst>
          </p:cNvPr>
          <p:cNvSpPr>
            <a:spLocks noGrp="1"/>
          </p:cNvSpPr>
          <p:nvPr>
            <p:ph type="title"/>
          </p:nvPr>
        </p:nvSpPr>
        <p:spPr>
          <a:xfrm>
            <a:off x="361188" y="674891"/>
            <a:ext cx="11469624" cy="961232"/>
          </a:xfrm>
        </p:spPr>
        <p:txBody>
          <a:bodyPr>
            <a:normAutofit fontScale="90000"/>
          </a:bodyPr>
          <a:lstStyle/>
          <a:p>
            <a:pPr algn="ctr"/>
            <a:r>
              <a:rPr lang="ru-RU" b="1" dirty="0">
                <a:effectLst/>
              </a:rPr>
              <a:t>10 советов, как оставаться в безопасности при работе в сети Интернете</a:t>
            </a:r>
            <a:br>
              <a:rPr lang="ru-RU" dirty="0">
                <a:effectLst/>
              </a:rPr>
            </a:br>
            <a:endParaRPr lang="ru-RU" dirty="0"/>
          </a:p>
        </p:txBody>
      </p:sp>
      <p:pic>
        <p:nvPicPr>
          <p:cNvPr id="5" name="Рисунок 4">
            <a:extLst>
              <a:ext uri="{FF2B5EF4-FFF2-40B4-BE49-F238E27FC236}">
                <a16:creationId xmlns:a16="http://schemas.microsoft.com/office/drawing/2014/main" id="{A5C9DB8E-60D3-8929-0C0D-913FDD9A3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931" y="1709057"/>
            <a:ext cx="4434568" cy="4434568"/>
          </a:xfrm>
          <a:prstGeom prst="rect">
            <a:avLst/>
          </a:prstGeom>
        </p:spPr>
      </p:pic>
    </p:spTree>
    <p:extLst>
      <p:ext uri="{BB962C8B-B14F-4D97-AF65-F5344CB8AC3E}">
        <p14:creationId xmlns:p14="http://schemas.microsoft.com/office/powerpoint/2010/main" val="81849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0FABD-BF55-5E0C-B22F-EA22BA427A0C}"/>
              </a:ext>
            </a:extLst>
          </p:cNvPr>
          <p:cNvSpPr>
            <a:spLocks noGrp="1"/>
          </p:cNvSpPr>
          <p:nvPr>
            <p:ph type="title"/>
          </p:nvPr>
        </p:nvSpPr>
        <p:spPr/>
        <p:txBody>
          <a:bodyPr/>
          <a:lstStyle/>
          <a:p>
            <a:r>
              <a:rPr lang="kk-KZ" dirty="0"/>
              <a:t>Плагиат и антиплагиат</a:t>
            </a:r>
            <a:r>
              <a:rPr lang="ru-RU" dirty="0"/>
              <a:t>. Авторское право.</a:t>
            </a:r>
          </a:p>
        </p:txBody>
      </p:sp>
      <p:sp>
        <p:nvSpPr>
          <p:cNvPr id="3" name="Объект 2">
            <a:extLst>
              <a:ext uri="{FF2B5EF4-FFF2-40B4-BE49-F238E27FC236}">
                <a16:creationId xmlns:a16="http://schemas.microsoft.com/office/drawing/2014/main" id="{13B2ABAF-8211-8C2E-F6C8-20E5CFB909B7}"/>
              </a:ext>
            </a:extLst>
          </p:cNvPr>
          <p:cNvSpPr>
            <a:spLocks noGrp="1"/>
          </p:cNvSpPr>
          <p:nvPr>
            <p:ph idx="1"/>
          </p:nvPr>
        </p:nvSpPr>
        <p:spPr>
          <a:xfrm>
            <a:off x="361188" y="1283588"/>
            <a:ext cx="11469624" cy="1541255"/>
          </a:xfrm>
        </p:spPr>
        <p:txBody>
          <a:bodyPr>
            <a:normAutofit/>
          </a:bodyPr>
          <a:lstStyle/>
          <a:p>
            <a:pPr algn="just"/>
            <a:r>
              <a:rPr lang="ru-RU" sz="2000" b="1" dirty="0"/>
              <a:t>Плагиат - </a:t>
            </a:r>
            <a:r>
              <a:rPr lang="ru-RU" sz="2000" dirty="0"/>
              <a:t>это выдача чужой работы за свою собственную. Независимо от того, представлена ли информация в виде диаграммы, изображения, цитаты или отрывка, если она взята из другого источника, она должна быть процитирована в том месте, где она появляется в нашей работе, и включена в раздел библиографии или списка литературы в конце этой работы.</a:t>
            </a:r>
          </a:p>
          <a:p>
            <a:pPr algn="just"/>
            <a:endParaRPr lang="ru-RU" sz="2000" dirty="0"/>
          </a:p>
          <a:p>
            <a:pPr algn="just"/>
            <a:endParaRPr lang="ru-RU" sz="2000" dirty="0"/>
          </a:p>
        </p:txBody>
      </p:sp>
      <p:sp>
        <p:nvSpPr>
          <p:cNvPr id="6" name="Объект 2">
            <a:extLst>
              <a:ext uri="{FF2B5EF4-FFF2-40B4-BE49-F238E27FC236}">
                <a16:creationId xmlns:a16="http://schemas.microsoft.com/office/drawing/2014/main" id="{0E3E6B8E-2F02-C677-0E5E-E266310BA665}"/>
              </a:ext>
            </a:extLst>
          </p:cNvPr>
          <p:cNvSpPr txBox="1">
            <a:spLocks/>
          </p:cNvSpPr>
          <p:nvPr/>
        </p:nvSpPr>
        <p:spPr>
          <a:xfrm>
            <a:off x="361188" y="2841173"/>
            <a:ext cx="11469624" cy="446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ru-RU" sz="2000" b="1" dirty="0"/>
              <a:t>Антиплагиат - программа для обнаружения повторного использования текста.</a:t>
            </a:r>
          </a:p>
          <a:p>
            <a:pPr algn="just"/>
            <a:endParaRPr lang="ru-RU" sz="3200" dirty="0"/>
          </a:p>
        </p:txBody>
      </p:sp>
      <p:sp>
        <p:nvSpPr>
          <p:cNvPr id="8" name="TextBox 7">
            <a:extLst>
              <a:ext uri="{FF2B5EF4-FFF2-40B4-BE49-F238E27FC236}">
                <a16:creationId xmlns:a16="http://schemas.microsoft.com/office/drawing/2014/main" id="{AEE99500-B66D-F254-1E41-D0F742316929}"/>
              </a:ext>
            </a:extLst>
          </p:cNvPr>
          <p:cNvSpPr txBox="1"/>
          <p:nvPr/>
        </p:nvSpPr>
        <p:spPr>
          <a:xfrm>
            <a:off x="620486" y="3752868"/>
            <a:ext cx="3826328" cy="2585323"/>
          </a:xfrm>
          <a:prstGeom prst="rect">
            <a:avLst/>
          </a:prstGeom>
          <a:noFill/>
        </p:spPr>
        <p:txBody>
          <a:bodyPr wrap="square">
            <a:spAutoFit/>
          </a:bodyPr>
          <a:lstStyle/>
          <a:p>
            <a:r>
              <a:rPr lang="ru-RU" b="0" dirty="0">
                <a:effectLst/>
              </a:rPr>
              <a:t>Список сайтов и программ:</a:t>
            </a:r>
            <a:br>
              <a:rPr lang="ru-RU" b="1" dirty="0"/>
            </a:br>
            <a:br>
              <a:rPr lang="ru-RU" b="1" dirty="0"/>
            </a:br>
            <a:r>
              <a:rPr lang="ru-RU" b="1" dirty="0">
                <a:hlinkClick r:id="rId2"/>
              </a:rPr>
              <a:t>https://www.antiplagiat.ru/</a:t>
            </a:r>
            <a:br>
              <a:rPr lang="ru-RU" b="1" dirty="0"/>
            </a:br>
            <a:br>
              <a:rPr lang="ru-RU" b="1" dirty="0"/>
            </a:br>
            <a:r>
              <a:rPr lang="ru-RU" b="1" dirty="0">
                <a:hlinkClick r:id="rId3"/>
              </a:rPr>
              <a:t>https://1text.com/</a:t>
            </a:r>
            <a:br>
              <a:rPr lang="ru-RU" b="1" dirty="0"/>
            </a:br>
            <a:br>
              <a:rPr lang="ru-RU" b="1" dirty="0"/>
            </a:br>
            <a:r>
              <a:rPr lang="ru-RU" b="1" dirty="0">
                <a:hlinkClick r:id="rId4"/>
              </a:rPr>
              <a:t>https://www.etxt.ru/antiplagiat/ </a:t>
            </a:r>
            <a:br>
              <a:rPr lang="ru-RU" b="1" dirty="0"/>
            </a:br>
            <a:br>
              <a:rPr lang="ru-RU" b="1" dirty="0"/>
            </a:br>
            <a:r>
              <a:rPr lang="ru-RU" b="1" dirty="0">
                <a:hlinkClick r:id="rId5"/>
              </a:rPr>
              <a:t>https://www.turnitin.com/</a:t>
            </a:r>
            <a:endParaRPr lang="ru-RU" dirty="0"/>
          </a:p>
        </p:txBody>
      </p:sp>
      <p:sp>
        <p:nvSpPr>
          <p:cNvPr id="10" name="TextBox 9">
            <a:extLst>
              <a:ext uri="{FF2B5EF4-FFF2-40B4-BE49-F238E27FC236}">
                <a16:creationId xmlns:a16="http://schemas.microsoft.com/office/drawing/2014/main" id="{F192C773-D6F5-E3E8-FA20-888F45AD023F}"/>
              </a:ext>
            </a:extLst>
          </p:cNvPr>
          <p:cNvSpPr txBox="1"/>
          <p:nvPr/>
        </p:nvSpPr>
        <p:spPr>
          <a:xfrm>
            <a:off x="5089072" y="3568201"/>
            <a:ext cx="6694714" cy="1754326"/>
          </a:xfrm>
          <a:prstGeom prst="rect">
            <a:avLst/>
          </a:prstGeom>
          <a:noFill/>
        </p:spPr>
        <p:txBody>
          <a:bodyPr wrap="square">
            <a:spAutoFit/>
          </a:bodyPr>
          <a:lstStyle/>
          <a:p>
            <a:pPr algn="just"/>
            <a:r>
              <a:rPr lang="ru-RU" dirty="0"/>
              <a:t>В соответствии с </a:t>
            </a:r>
            <a:r>
              <a:rPr lang="ru-RU" b="1" dirty="0">
                <a:hlinkClick r:id="rId6"/>
              </a:rPr>
              <a:t>Законом Республики Казахстан от 21 мая 2013 года N 94-V «О персональных данных и их защите»</a:t>
            </a:r>
            <a:r>
              <a:rPr lang="en-US" b="1" dirty="0"/>
              <a:t> </a:t>
            </a:r>
            <a:r>
              <a:rPr lang="kk-KZ" dirty="0"/>
              <a:t>и </a:t>
            </a:r>
            <a:r>
              <a:rPr lang="ru-RU" b="1" dirty="0">
                <a:hlinkClick r:id="rId7"/>
              </a:rPr>
              <a:t>Законом Республики Казахстан от 10 июня 1996 года № 6-I «О авторском праве и смежных правах» </a:t>
            </a:r>
            <a:r>
              <a:rPr lang="ru-RU" dirty="0"/>
              <a:t>Правительство Республики Казахстан разрабатывает основные направления государственной политики в сфере персональных данных и их защиты. </a:t>
            </a:r>
          </a:p>
        </p:txBody>
      </p:sp>
    </p:spTree>
    <p:extLst>
      <p:ext uri="{BB962C8B-B14F-4D97-AF65-F5344CB8AC3E}">
        <p14:creationId xmlns:p14="http://schemas.microsoft.com/office/powerpoint/2010/main" val="379055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2">
            <a:extLst>
              <a:ext uri="{FF2B5EF4-FFF2-40B4-BE49-F238E27FC236}">
                <a16:creationId xmlns:a16="http://schemas.microsoft.com/office/drawing/2014/main" id="{A858735C-EA7B-565C-1C2F-98AD749A0C60}"/>
              </a:ext>
            </a:extLst>
          </p:cNvPr>
          <p:cNvSpPr>
            <a:spLocks noGrp="1"/>
          </p:cNvSpPr>
          <p:nvPr>
            <p:ph type="title"/>
          </p:nvPr>
        </p:nvSpPr>
        <p:spPr>
          <a:xfrm>
            <a:off x="337455" y="51014"/>
            <a:ext cx="8229600" cy="971550"/>
          </a:xfrm>
        </p:spPr>
        <p:txBody>
          <a:bodyPr>
            <a:normAutofit fontScale="90000"/>
          </a:bodyPr>
          <a:lstStyle/>
          <a:p>
            <a:r>
              <a:rPr lang="ru-RU" dirty="0"/>
              <a:t>0.0 </a:t>
            </a:r>
            <a:r>
              <a:rPr lang="ru-RU" altLang="ru-RU" dirty="0"/>
              <a:t>Виды информационных угроз</a:t>
            </a:r>
          </a:p>
        </p:txBody>
      </p:sp>
      <p:graphicFrame>
        <p:nvGraphicFramePr>
          <p:cNvPr id="2" name="Объект 1">
            <a:extLst>
              <a:ext uri="{FF2B5EF4-FFF2-40B4-BE49-F238E27FC236}">
                <a16:creationId xmlns:a16="http://schemas.microsoft.com/office/drawing/2014/main" id="{45E94ADB-5EF2-0F5C-8CDA-6156C1F3526B}"/>
              </a:ext>
            </a:extLst>
          </p:cNvPr>
          <p:cNvGraphicFramePr>
            <a:graphicFrameLocks noGrp="1"/>
          </p:cNvGraphicFramePr>
          <p:nvPr>
            <p:ph idx="1"/>
          </p:nvPr>
        </p:nvGraphicFramePr>
        <p:xfrm>
          <a:off x="919841" y="1022564"/>
          <a:ext cx="9927771" cy="5372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29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a:xfrm>
            <a:off x="361188" y="155099"/>
            <a:ext cx="11469624" cy="961232"/>
          </a:xfrm>
        </p:spPr>
        <p:txBody>
          <a:bodyPr>
            <a:normAutofit/>
          </a:bodyPr>
          <a:lstStyle/>
          <a:p>
            <a:r>
              <a:rPr lang="kk-KZ" dirty="0"/>
              <a:t>0.1 Источники вредоносного ПО</a:t>
            </a:r>
            <a:endParaRPr lang="ru-RU" dirty="0"/>
          </a:p>
        </p:txBody>
      </p:sp>
      <p:pic>
        <p:nvPicPr>
          <p:cNvPr id="3" name="Рисунок 2">
            <a:extLst>
              <a:ext uri="{FF2B5EF4-FFF2-40B4-BE49-F238E27FC236}">
                <a16:creationId xmlns:a16="http://schemas.microsoft.com/office/drawing/2014/main" id="{6C12CFF1-A188-A674-1857-5638C598777D}"/>
              </a:ext>
            </a:extLst>
          </p:cNvPr>
          <p:cNvPicPr>
            <a:picLocks noChangeAspect="1"/>
          </p:cNvPicPr>
          <p:nvPr/>
        </p:nvPicPr>
        <p:blipFill rotWithShape="1">
          <a:blip r:embed="rId2">
            <a:extLst>
              <a:ext uri="{28A0092B-C50C-407E-A947-70E740481C1C}">
                <a14:useLocalDpi xmlns:a14="http://schemas.microsoft.com/office/drawing/2010/main" val="0"/>
              </a:ext>
            </a:extLst>
          </a:blip>
          <a:srcRect t="12390"/>
          <a:stretch/>
        </p:blipFill>
        <p:spPr>
          <a:xfrm>
            <a:off x="1953409" y="1047749"/>
            <a:ext cx="8285182" cy="5517407"/>
          </a:xfrm>
          <a:prstGeom prst="rect">
            <a:avLst/>
          </a:prstGeom>
        </p:spPr>
      </p:pic>
    </p:spTree>
    <p:extLst>
      <p:ext uri="{BB962C8B-B14F-4D97-AF65-F5344CB8AC3E}">
        <p14:creationId xmlns:p14="http://schemas.microsoft.com/office/powerpoint/2010/main" val="130168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a:xfrm>
            <a:off x="361188" y="155099"/>
            <a:ext cx="11469624" cy="961232"/>
          </a:xfrm>
        </p:spPr>
        <p:txBody>
          <a:bodyPr>
            <a:normAutofit/>
          </a:bodyPr>
          <a:lstStyle/>
          <a:p>
            <a:r>
              <a:rPr lang="ru-RU" dirty="0"/>
              <a:t>0.2 </a:t>
            </a:r>
            <a:r>
              <a:rPr lang="kk-KZ" dirty="0"/>
              <a:t>Классификация вредоносного ПО</a:t>
            </a:r>
            <a:endParaRPr lang="ru-RU" dirty="0"/>
          </a:p>
        </p:txBody>
      </p:sp>
      <p:pic>
        <p:nvPicPr>
          <p:cNvPr id="5" name="Рисунок 4">
            <a:extLst>
              <a:ext uri="{FF2B5EF4-FFF2-40B4-BE49-F238E27FC236}">
                <a16:creationId xmlns:a16="http://schemas.microsoft.com/office/drawing/2014/main" id="{D2EF9710-908F-EF32-7307-D8A880BF5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751" y="1396999"/>
            <a:ext cx="8371893" cy="5044065"/>
          </a:xfrm>
          <a:prstGeom prst="rect">
            <a:avLst/>
          </a:prstGeom>
        </p:spPr>
      </p:pic>
    </p:spTree>
    <p:extLst>
      <p:ext uri="{BB962C8B-B14F-4D97-AF65-F5344CB8AC3E}">
        <p14:creationId xmlns:p14="http://schemas.microsoft.com/office/powerpoint/2010/main" val="96590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FD9D6-9557-4E0E-9912-3892BB610350}"/>
              </a:ext>
            </a:extLst>
          </p:cNvPr>
          <p:cNvSpPr>
            <a:spLocks noGrp="1"/>
          </p:cNvSpPr>
          <p:nvPr>
            <p:ph type="title"/>
          </p:nvPr>
        </p:nvSpPr>
        <p:spPr/>
        <p:txBody>
          <a:bodyPr>
            <a:normAutofit/>
          </a:bodyPr>
          <a:lstStyle/>
          <a:p>
            <a:r>
              <a:rPr lang="ru-RU" dirty="0"/>
              <a:t>0.3 Что такое компьютерный вирус?</a:t>
            </a:r>
          </a:p>
        </p:txBody>
      </p:sp>
      <p:pic>
        <p:nvPicPr>
          <p:cNvPr id="4" name="Рисунок 3">
            <a:extLst>
              <a:ext uri="{FF2B5EF4-FFF2-40B4-BE49-F238E27FC236}">
                <a16:creationId xmlns:a16="http://schemas.microsoft.com/office/drawing/2014/main" id="{F0B010A4-EA43-7EED-55AB-1DCF6BCBA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913" y="1606074"/>
            <a:ext cx="5126068" cy="4528026"/>
          </a:xfrm>
          <a:prstGeom prst="rect">
            <a:avLst/>
          </a:prstGeom>
        </p:spPr>
      </p:pic>
      <p:pic>
        <p:nvPicPr>
          <p:cNvPr id="8" name="Рисунок 7">
            <a:extLst>
              <a:ext uri="{FF2B5EF4-FFF2-40B4-BE49-F238E27FC236}">
                <a16:creationId xmlns:a16="http://schemas.microsoft.com/office/drawing/2014/main" id="{26CF8C39-DF34-C72E-61F4-5FA739CA7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87" y="1831975"/>
            <a:ext cx="3905250" cy="3905250"/>
          </a:xfrm>
          <a:prstGeom prst="rect">
            <a:avLst/>
          </a:prstGeom>
        </p:spPr>
      </p:pic>
    </p:spTree>
    <p:extLst>
      <p:ext uri="{BB962C8B-B14F-4D97-AF65-F5344CB8AC3E}">
        <p14:creationId xmlns:p14="http://schemas.microsoft.com/office/powerpoint/2010/main" val="104555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2EEAD7B-75F2-C81C-03E7-0C3063607D58}"/>
              </a:ext>
            </a:extLst>
          </p:cNvPr>
          <p:cNvSpPr>
            <a:spLocks noGrp="1" noChangeArrowheads="1"/>
          </p:cNvSpPr>
          <p:nvPr>
            <p:ph type="title"/>
          </p:nvPr>
        </p:nvSpPr>
        <p:spPr/>
        <p:txBody>
          <a:bodyPr/>
          <a:lstStyle/>
          <a:p>
            <a:pPr eaLnBrk="1" hangingPunct="1"/>
            <a:r>
              <a:rPr lang="ru-RU" altLang="ru-RU" sz="4000"/>
              <a:t>Классификация компьютерных вирусов</a:t>
            </a:r>
          </a:p>
        </p:txBody>
      </p:sp>
      <p:sp>
        <p:nvSpPr>
          <p:cNvPr id="21507" name="Rectangle 3">
            <a:extLst>
              <a:ext uri="{FF2B5EF4-FFF2-40B4-BE49-F238E27FC236}">
                <a16:creationId xmlns:a16="http://schemas.microsoft.com/office/drawing/2014/main" id="{E025DB80-3525-B418-2C1E-20135FB7B01A}"/>
              </a:ext>
            </a:extLst>
          </p:cNvPr>
          <p:cNvSpPr>
            <a:spLocks noGrp="1" noChangeArrowheads="1"/>
          </p:cNvSpPr>
          <p:nvPr>
            <p:ph type="body" idx="1"/>
          </p:nvPr>
        </p:nvSpPr>
        <p:spPr/>
        <p:txBody>
          <a:bodyPr/>
          <a:lstStyle/>
          <a:p>
            <a:pPr marL="609600" indent="-609600"/>
            <a:r>
              <a:rPr lang="ru-RU" altLang="ru-RU" b="1"/>
              <a:t>по среде обитания;</a:t>
            </a:r>
          </a:p>
          <a:p>
            <a:pPr marL="609600" indent="-609600"/>
            <a:r>
              <a:rPr lang="ru-RU" altLang="ru-RU" b="1"/>
              <a:t>по операционным системам;</a:t>
            </a:r>
          </a:p>
          <a:p>
            <a:pPr marL="609600" indent="-609600"/>
            <a:r>
              <a:rPr lang="ru-RU" altLang="ru-RU" b="1"/>
              <a:t>по алгоритму работы;</a:t>
            </a:r>
          </a:p>
          <a:p>
            <a:pPr marL="609600" indent="-609600"/>
            <a:r>
              <a:rPr lang="ru-RU" altLang="ru-RU" b="1"/>
              <a:t>по деструктивным возможностям.</a:t>
            </a:r>
          </a:p>
        </p:txBody>
      </p:sp>
    </p:spTree>
    <p:extLst>
      <p:ext uri="{BB962C8B-B14F-4D97-AF65-F5344CB8AC3E}">
        <p14:creationId xmlns:p14="http://schemas.microsoft.com/office/powerpoint/2010/main" val="198839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or NIS Instructors course" id="{54F16EFA-19C6-45AD-ABBB-2374448BF703}" vid="{F00C6A10-0C39-4CAE-A825-87FABEDFE4F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for NIS Instructors course</Template>
  <TotalTime>4700</TotalTime>
  <Words>2017</Words>
  <Application>Microsoft Office PowerPoint</Application>
  <PresentationFormat>Широкоэкранный</PresentationFormat>
  <Paragraphs>261</Paragraphs>
  <Slides>39</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Calibri Light</vt:lpstr>
      <vt:lpstr>Roboto</vt:lpstr>
      <vt:lpstr>Wingdings</vt:lpstr>
      <vt:lpstr>Office Theme</vt:lpstr>
      <vt:lpstr>Глава 6.  Информационная безопасность.</vt:lpstr>
      <vt:lpstr>Разделы</vt:lpstr>
      <vt:lpstr>Презентация PowerPoint</vt:lpstr>
      <vt:lpstr>Плагиат и антиплагиат. Авторское право.</vt:lpstr>
      <vt:lpstr>0.0 Виды информационных угроз</vt:lpstr>
      <vt:lpstr>0.1 Источники вредоносного ПО</vt:lpstr>
      <vt:lpstr>0.2 Классификация вредоносного ПО</vt:lpstr>
      <vt:lpstr>0.3 Что такое компьютерный вирус?</vt:lpstr>
      <vt:lpstr>Классификация компьютерных вирусов</vt:lpstr>
      <vt:lpstr>1) По среде обитания</vt:lpstr>
      <vt:lpstr>2) По операционным системам</vt:lpstr>
      <vt:lpstr>3) По алгоритму работы</vt:lpstr>
      <vt:lpstr>4) По деструктивным возможностям</vt:lpstr>
      <vt:lpstr>Вредоносные программы</vt:lpstr>
      <vt:lpstr>Целостность и защита данных. </vt:lpstr>
      <vt:lpstr>Социальная инженерия. Сайты и приложения.</vt:lpstr>
      <vt:lpstr>Социальная инженерия. Сайты и приложения.</vt:lpstr>
      <vt:lpstr>Социальная инженерия. Банки.</vt:lpstr>
      <vt:lpstr>Социальная инженерия. Банки.</vt:lpstr>
      <vt:lpstr>Социальная инженерия. Банки.</vt:lpstr>
      <vt:lpstr>Социальная инженерия. Банки.</vt:lpstr>
      <vt:lpstr>Социальная инженерия. Банки.</vt:lpstr>
      <vt:lpstr>Социальная инженерия. Банки.</vt:lpstr>
      <vt:lpstr>Глава 6.  Информационная безопасность.</vt:lpstr>
      <vt:lpstr>1. Встроенные инструменты безопасности ОС Windows.</vt:lpstr>
      <vt:lpstr>1.2. Политика учетных записей. Администрирование.</vt:lpstr>
      <vt:lpstr>1.3. Учетные записи пользователей. Пароли.</vt:lpstr>
      <vt:lpstr>2. Встроенные инструменты безопасности ОС Linux.</vt:lpstr>
      <vt:lpstr>2.1 Firewall. Настройки портов в ОС Linux (Debian)</vt:lpstr>
      <vt:lpstr>3.1 Безопасная работа в сети Интернет. SSL - сертификат</vt:lpstr>
      <vt:lpstr>3.2 Безопасная работа в Интернет. Пароли.</vt:lpstr>
      <vt:lpstr>3.3 Безопасная работа в Интернет. Пароли.</vt:lpstr>
      <vt:lpstr>3.3 Безопасная работа в Интернет. Инкогнито.</vt:lpstr>
      <vt:lpstr>Технические средства</vt:lpstr>
      <vt:lpstr>Программные средства защиты информации</vt:lpstr>
      <vt:lpstr>ВИДЫ АНТИВИРУСНЫХ ПРОГРАММ</vt:lpstr>
      <vt:lpstr>Недостатки антивирусных программ</vt:lpstr>
      <vt:lpstr>Программное обеспечение для контроля данных</vt:lpstr>
      <vt:lpstr>10 советов, как оставаться в безопасности при работе в сети Интернете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Знакомство с системой персонального компьютера Глава 1</dc:title>
  <dc:creator>Windows User</dc:creator>
  <cp:lastModifiedBy>Шерцер Александр Иванович</cp:lastModifiedBy>
  <cp:revision>589</cp:revision>
  <dcterms:created xsi:type="dcterms:W3CDTF">2018-01-19T10:05:07Z</dcterms:created>
  <dcterms:modified xsi:type="dcterms:W3CDTF">2023-11-05T14:00:59Z</dcterms:modified>
</cp:coreProperties>
</file>