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7"/>
  </p:notesMasterIdLst>
  <p:sldIdLst>
    <p:sldId id="256" r:id="rId2"/>
    <p:sldId id="284" r:id="rId3"/>
    <p:sldId id="340" r:id="rId4"/>
    <p:sldId id="337" r:id="rId5"/>
    <p:sldId id="272" r:id="rId6"/>
    <p:sldId id="273" r:id="rId7"/>
    <p:sldId id="274" r:id="rId8"/>
    <p:sldId id="275" r:id="rId9"/>
    <p:sldId id="276" r:id="rId10"/>
    <p:sldId id="277" r:id="rId11"/>
    <p:sldId id="353" r:id="rId12"/>
    <p:sldId id="270" r:id="rId13"/>
    <p:sldId id="291" r:id="rId14"/>
    <p:sldId id="294" r:id="rId15"/>
    <p:sldId id="29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142" autoAdjust="0"/>
    <p:restoredTop sz="95400" autoAdjust="0"/>
  </p:normalViewPr>
  <p:slideViewPr>
    <p:cSldViewPr snapToGrid="0">
      <p:cViewPr varScale="1">
        <p:scale>
          <a:sx n="88" d="100"/>
          <a:sy n="88" d="100"/>
        </p:scale>
        <p:origin x="549" y="5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10325D-251F-444D-B9E7-7ACFAE815162}" type="datetimeFigureOut">
              <a:rPr lang="en-US" smtClean="0"/>
              <a:t>6/27/2024</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4BF3C9-8A48-4E7B-BD26-6FF9BEC9FAAA}" type="slidenum">
              <a:rPr lang="en-US" smtClean="0"/>
              <a:t>‹#›</a:t>
            </a:fld>
            <a:endParaRPr lang="en-US"/>
          </a:p>
        </p:txBody>
      </p:sp>
    </p:spTree>
    <p:extLst>
      <p:ext uri="{BB962C8B-B14F-4D97-AF65-F5344CB8AC3E}">
        <p14:creationId xmlns:p14="http://schemas.microsoft.com/office/powerpoint/2010/main" val="858176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912AEDED-CC35-BA82-62A7-51E64588381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B9D07C2-5C8F-472F-8B3D-05908F6688F5}" type="slidenum">
              <a:rPr lang="ru-RU" altLang="ru-RU"/>
              <a:pPr eaLnBrk="1" hangingPunct="1"/>
              <a:t>5</a:t>
            </a:fld>
            <a:endParaRPr lang="ru-RU" altLang="ru-RU"/>
          </a:p>
        </p:txBody>
      </p:sp>
      <p:sp>
        <p:nvSpPr>
          <p:cNvPr id="30723" name="Rectangle 2">
            <a:extLst>
              <a:ext uri="{FF2B5EF4-FFF2-40B4-BE49-F238E27FC236}">
                <a16:creationId xmlns:a16="http://schemas.microsoft.com/office/drawing/2014/main" id="{ABC23C7C-D7FF-ACB5-5942-396D63F105CF}"/>
              </a:ext>
            </a:extLst>
          </p:cNvPr>
          <p:cNvSpPr>
            <a:spLocks noGrp="1" noRot="1" noChangeAspect="1" noChangeArrowheads="1" noTextEdit="1"/>
          </p:cNvSpPr>
          <p:nvPr>
            <p:ph type="sldImg"/>
          </p:nvPr>
        </p:nvSpPr>
        <p:spPr>
          <a:ln/>
        </p:spPr>
      </p:sp>
      <p:sp>
        <p:nvSpPr>
          <p:cNvPr id="30724" name="Rectangle 4">
            <a:extLst>
              <a:ext uri="{FF2B5EF4-FFF2-40B4-BE49-F238E27FC236}">
                <a16:creationId xmlns:a16="http://schemas.microsoft.com/office/drawing/2014/main" id="{4345896F-5560-3B02-F5C7-77C36A2709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a:latin typeface="Arial" panose="020B0604020202020204" pitchFamily="34" charset="0"/>
            </a:endParaRPr>
          </a:p>
        </p:txBody>
      </p:sp>
    </p:spTree>
    <p:extLst>
      <p:ext uri="{BB962C8B-B14F-4D97-AF65-F5344CB8AC3E}">
        <p14:creationId xmlns:p14="http://schemas.microsoft.com/office/powerpoint/2010/main" val="33951234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8100C47B-14CA-C963-0865-81311A1DFAA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116A08F-DE0C-4502-8FD9-574B55CA764C}" type="slidenum">
              <a:rPr lang="ru-RU" altLang="ru-RU"/>
              <a:pPr eaLnBrk="1" hangingPunct="1"/>
              <a:t>6</a:t>
            </a:fld>
            <a:endParaRPr lang="ru-RU" altLang="ru-RU"/>
          </a:p>
        </p:txBody>
      </p:sp>
      <p:sp>
        <p:nvSpPr>
          <p:cNvPr id="31747" name="Rectangle 2">
            <a:extLst>
              <a:ext uri="{FF2B5EF4-FFF2-40B4-BE49-F238E27FC236}">
                <a16:creationId xmlns:a16="http://schemas.microsoft.com/office/drawing/2014/main" id="{6F865820-C2BE-2341-14F0-48649D57E8A9}"/>
              </a:ext>
            </a:extLst>
          </p:cNvPr>
          <p:cNvSpPr>
            <a:spLocks noGrp="1" noRot="1" noChangeAspect="1" noChangeArrowheads="1" noTextEdit="1"/>
          </p:cNvSpPr>
          <p:nvPr>
            <p:ph type="sldImg"/>
          </p:nvPr>
        </p:nvSpPr>
        <p:spPr>
          <a:ln/>
        </p:spPr>
      </p:sp>
      <p:sp>
        <p:nvSpPr>
          <p:cNvPr id="31748" name="Rectangle 4">
            <a:extLst>
              <a:ext uri="{FF2B5EF4-FFF2-40B4-BE49-F238E27FC236}">
                <a16:creationId xmlns:a16="http://schemas.microsoft.com/office/drawing/2014/main" id="{54B05C8A-A3AA-70F5-C214-FFA0A5F41EE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a:latin typeface="Arial" panose="020B0604020202020204" pitchFamily="34" charset="0"/>
            </a:endParaRPr>
          </a:p>
        </p:txBody>
      </p:sp>
    </p:spTree>
    <p:extLst>
      <p:ext uri="{BB962C8B-B14F-4D97-AF65-F5344CB8AC3E}">
        <p14:creationId xmlns:p14="http://schemas.microsoft.com/office/powerpoint/2010/main" val="29025963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BAA75DC0-1260-32B7-9084-F47F398ED03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C9DD6F8-589A-478C-A7CB-5B785EF6553C}" type="slidenum">
              <a:rPr lang="ru-RU" altLang="ru-RU"/>
              <a:pPr eaLnBrk="1" hangingPunct="1"/>
              <a:t>7</a:t>
            </a:fld>
            <a:endParaRPr lang="ru-RU" altLang="ru-RU"/>
          </a:p>
        </p:txBody>
      </p:sp>
      <p:sp>
        <p:nvSpPr>
          <p:cNvPr id="32771" name="Rectangle 2">
            <a:extLst>
              <a:ext uri="{FF2B5EF4-FFF2-40B4-BE49-F238E27FC236}">
                <a16:creationId xmlns:a16="http://schemas.microsoft.com/office/drawing/2014/main" id="{9367A639-842B-7DC4-8FC0-138F7390825B}"/>
              </a:ext>
            </a:extLst>
          </p:cNvPr>
          <p:cNvSpPr>
            <a:spLocks noGrp="1" noRot="1" noChangeAspect="1" noChangeArrowheads="1" noTextEdit="1"/>
          </p:cNvSpPr>
          <p:nvPr>
            <p:ph type="sldImg"/>
          </p:nvPr>
        </p:nvSpPr>
        <p:spPr>
          <a:ln/>
        </p:spPr>
      </p:sp>
      <p:sp>
        <p:nvSpPr>
          <p:cNvPr id="32772" name="Rectangle 4">
            <a:extLst>
              <a:ext uri="{FF2B5EF4-FFF2-40B4-BE49-F238E27FC236}">
                <a16:creationId xmlns:a16="http://schemas.microsoft.com/office/drawing/2014/main" id="{0727EC3C-200C-79F4-DC12-B32402931DE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a:latin typeface="Arial" panose="020B0604020202020204" pitchFamily="34" charset="0"/>
            </a:endParaRPr>
          </a:p>
        </p:txBody>
      </p:sp>
    </p:spTree>
    <p:extLst>
      <p:ext uri="{BB962C8B-B14F-4D97-AF65-F5344CB8AC3E}">
        <p14:creationId xmlns:p14="http://schemas.microsoft.com/office/powerpoint/2010/main" val="41386919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7446AC81-A03D-36AA-0D50-60DF82065E0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0C65B20-D45B-44B3-BEB5-3069A8E88842}" type="slidenum">
              <a:rPr lang="ru-RU" altLang="ru-RU"/>
              <a:pPr eaLnBrk="1" hangingPunct="1"/>
              <a:t>8</a:t>
            </a:fld>
            <a:endParaRPr lang="ru-RU" altLang="ru-RU"/>
          </a:p>
        </p:txBody>
      </p:sp>
      <p:sp>
        <p:nvSpPr>
          <p:cNvPr id="33795" name="Rectangle 2">
            <a:extLst>
              <a:ext uri="{FF2B5EF4-FFF2-40B4-BE49-F238E27FC236}">
                <a16:creationId xmlns:a16="http://schemas.microsoft.com/office/drawing/2014/main" id="{F414E488-B9D0-301D-21E1-3459B2C65313}"/>
              </a:ext>
            </a:extLst>
          </p:cNvPr>
          <p:cNvSpPr>
            <a:spLocks noGrp="1" noRot="1" noChangeAspect="1" noChangeArrowheads="1" noTextEdit="1"/>
          </p:cNvSpPr>
          <p:nvPr>
            <p:ph type="sldImg"/>
          </p:nvPr>
        </p:nvSpPr>
        <p:spPr>
          <a:ln/>
        </p:spPr>
      </p:sp>
      <p:sp>
        <p:nvSpPr>
          <p:cNvPr id="33796" name="Rectangle 4">
            <a:extLst>
              <a:ext uri="{FF2B5EF4-FFF2-40B4-BE49-F238E27FC236}">
                <a16:creationId xmlns:a16="http://schemas.microsoft.com/office/drawing/2014/main" id="{4778690C-23E0-5721-7A09-68391751A6E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a:latin typeface="Arial" panose="020B0604020202020204" pitchFamily="34" charset="0"/>
            </a:endParaRPr>
          </a:p>
        </p:txBody>
      </p:sp>
    </p:spTree>
    <p:extLst>
      <p:ext uri="{BB962C8B-B14F-4D97-AF65-F5344CB8AC3E}">
        <p14:creationId xmlns:p14="http://schemas.microsoft.com/office/powerpoint/2010/main" val="41881522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911FA8EC-1204-0B84-BAEC-FB8F20DA548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19294AB-B38E-4A71-B61F-EDE38D162AD3}" type="slidenum">
              <a:rPr lang="ru-RU" altLang="ru-RU"/>
              <a:pPr eaLnBrk="1" hangingPunct="1"/>
              <a:t>9</a:t>
            </a:fld>
            <a:endParaRPr lang="ru-RU" altLang="ru-RU"/>
          </a:p>
        </p:txBody>
      </p:sp>
      <p:sp>
        <p:nvSpPr>
          <p:cNvPr id="34819" name="Rectangle 2">
            <a:extLst>
              <a:ext uri="{FF2B5EF4-FFF2-40B4-BE49-F238E27FC236}">
                <a16:creationId xmlns:a16="http://schemas.microsoft.com/office/drawing/2014/main" id="{B41B6955-4A3A-6F02-80E5-19725DD037C3}"/>
              </a:ext>
            </a:extLst>
          </p:cNvPr>
          <p:cNvSpPr>
            <a:spLocks noGrp="1" noRot="1" noChangeAspect="1" noChangeArrowheads="1" noTextEdit="1"/>
          </p:cNvSpPr>
          <p:nvPr>
            <p:ph type="sldImg"/>
          </p:nvPr>
        </p:nvSpPr>
        <p:spPr>
          <a:ln/>
        </p:spPr>
      </p:sp>
      <p:sp>
        <p:nvSpPr>
          <p:cNvPr id="34820" name="Rectangle 4">
            <a:extLst>
              <a:ext uri="{FF2B5EF4-FFF2-40B4-BE49-F238E27FC236}">
                <a16:creationId xmlns:a16="http://schemas.microsoft.com/office/drawing/2014/main" id="{94F9D433-2949-5118-1B87-E1790111E9E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a:latin typeface="Arial" panose="020B0604020202020204" pitchFamily="34" charset="0"/>
            </a:endParaRPr>
          </a:p>
        </p:txBody>
      </p:sp>
    </p:spTree>
    <p:extLst>
      <p:ext uri="{BB962C8B-B14F-4D97-AF65-F5344CB8AC3E}">
        <p14:creationId xmlns:p14="http://schemas.microsoft.com/office/powerpoint/2010/main" val="713622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2D357DED-01AC-EDC3-2C94-AA180BCF024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74A9671-FEA5-4CD7-9B90-D6A3A74D45D2}" type="slidenum">
              <a:rPr lang="ru-RU" altLang="ru-RU"/>
              <a:pPr eaLnBrk="1" hangingPunct="1"/>
              <a:t>10</a:t>
            </a:fld>
            <a:endParaRPr lang="ru-RU" altLang="ru-RU"/>
          </a:p>
        </p:txBody>
      </p:sp>
      <p:sp>
        <p:nvSpPr>
          <p:cNvPr id="35843" name="Rectangle 2">
            <a:extLst>
              <a:ext uri="{FF2B5EF4-FFF2-40B4-BE49-F238E27FC236}">
                <a16:creationId xmlns:a16="http://schemas.microsoft.com/office/drawing/2014/main" id="{C110F2BE-2B98-A717-270C-7586AE6C98E9}"/>
              </a:ext>
            </a:extLst>
          </p:cNvPr>
          <p:cNvSpPr>
            <a:spLocks noGrp="1" noRot="1" noChangeAspect="1" noChangeArrowheads="1" noTextEdit="1"/>
          </p:cNvSpPr>
          <p:nvPr>
            <p:ph type="sldImg"/>
          </p:nvPr>
        </p:nvSpPr>
        <p:spPr>
          <a:ln/>
        </p:spPr>
      </p:sp>
      <p:sp>
        <p:nvSpPr>
          <p:cNvPr id="35844" name="Rectangle 4">
            <a:extLst>
              <a:ext uri="{FF2B5EF4-FFF2-40B4-BE49-F238E27FC236}">
                <a16:creationId xmlns:a16="http://schemas.microsoft.com/office/drawing/2014/main" id="{4195921E-8ACE-06A4-03A1-7852AF06F7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a:latin typeface="Arial" panose="020B0604020202020204" pitchFamily="34" charset="0"/>
            </a:endParaRPr>
          </a:p>
        </p:txBody>
      </p:sp>
    </p:spTree>
    <p:extLst>
      <p:ext uri="{BB962C8B-B14F-4D97-AF65-F5344CB8AC3E}">
        <p14:creationId xmlns:p14="http://schemas.microsoft.com/office/powerpoint/2010/main" val="23239686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97D4D6FD-DAB1-E65D-DC97-384D7569F24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77AE9D1-8483-4DC2-9D17-92FAE3B7140A}" type="slidenum">
              <a:rPr lang="ru-RU" altLang="ru-RU"/>
              <a:pPr eaLnBrk="1" hangingPunct="1"/>
              <a:t>12</a:t>
            </a:fld>
            <a:endParaRPr lang="ru-RU" altLang="ru-RU"/>
          </a:p>
        </p:txBody>
      </p:sp>
      <p:sp>
        <p:nvSpPr>
          <p:cNvPr id="28675" name="Rectangle 2">
            <a:extLst>
              <a:ext uri="{FF2B5EF4-FFF2-40B4-BE49-F238E27FC236}">
                <a16:creationId xmlns:a16="http://schemas.microsoft.com/office/drawing/2014/main" id="{B227BC7E-0D26-0CB2-F0DC-DDCA5C9A9C7F}"/>
              </a:ext>
            </a:extLst>
          </p:cNvPr>
          <p:cNvSpPr>
            <a:spLocks noGrp="1" noRot="1" noChangeAspect="1" noChangeArrowheads="1" noTextEdit="1"/>
          </p:cNvSpPr>
          <p:nvPr>
            <p:ph type="sldImg"/>
          </p:nvPr>
        </p:nvSpPr>
        <p:spPr>
          <a:xfrm>
            <a:off x="381000" y="736600"/>
            <a:ext cx="6045200" cy="3400425"/>
          </a:xfrm>
          <a:ln/>
        </p:spPr>
      </p:sp>
      <p:sp>
        <p:nvSpPr>
          <p:cNvPr id="28676" name="Rectangle 4">
            <a:extLst>
              <a:ext uri="{FF2B5EF4-FFF2-40B4-BE49-F238E27FC236}">
                <a16:creationId xmlns:a16="http://schemas.microsoft.com/office/drawing/2014/main" id="{042E574F-5155-E24B-2FB3-70F010235C0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CAEA2-EDFE-0F68-2E5E-02694631FBD8}"/>
              </a:ext>
            </a:extLst>
          </p:cNvPr>
          <p:cNvSpPr>
            <a:spLocks noGrp="1"/>
          </p:cNvSpPr>
          <p:nvPr>
            <p:ph type="ctrTitle"/>
          </p:nvPr>
        </p:nvSpPr>
        <p:spPr>
          <a:xfrm>
            <a:off x="361188" y="1041400"/>
            <a:ext cx="11469624" cy="2387600"/>
          </a:xfrm>
        </p:spPr>
        <p:txBody>
          <a:bodyPr anchor="b"/>
          <a:lstStyle>
            <a:lvl1pPr algn="ctr">
              <a:defRPr sz="6000" b="1">
                <a:latin typeface="Roboto" panose="02000000000000000000" pitchFamily="2" charset="0"/>
                <a:ea typeface="Roboto" panose="02000000000000000000" pitchFamily="2"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00537FC9-33F0-D60C-7BB6-F20A7EBD00A3}"/>
              </a:ext>
            </a:extLst>
          </p:cNvPr>
          <p:cNvSpPr>
            <a:spLocks noGrp="1"/>
          </p:cNvSpPr>
          <p:nvPr>
            <p:ph type="subTitle" idx="1"/>
          </p:nvPr>
        </p:nvSpPr>
        <p:spPr>
          <a:xfrm>
            <a:off x="361188" y="3602038"/>
            <a:ext cx="10306812" cy="1655762"/>
          </a:xfrm>
        </p:spPr>
        <p:txBody>
          <a:bodyPr/>
          <a:lstStyle>
            <a:lvl1pPr marL="0" indent="0" algn="ctr">
              <a:buNone/>
              <a:defRPr sz="2400">
                <a:latin typeface="Roboto" panose="02000000000000000000" pitchFamily="2" charset="0"/>
                <a:ea typeface="Roboto" panose="0200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7" name="Рисунок 9">
            <a:extLst>
              <a:ext uri="{FF2B5EF4-FFF2-40B4-BE49-F238E27FC236}">
                <a16:creationId xmlns:a16="http://schemas.microsoft.com/office/drawing/2014/main" id="{2833ED35-6936-0A7B-092F-6A77B61F79F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861198" y="3429000"/>
            <a:ext cx="3330802" cy="2961188"/>
          </a:xfrm>
          <a:prstGeom prst="rect">
            <a:avLst/>
          </a:prstGeom>
        </p:spPr>
      </p:pic>
      <p:sp>
        <p:nvSpPr>
          <p:cNvPr id="8" name="Date Placeholder 3">
            <a:extLst>
              <a:ext uri="{FF2B5EF4-FFF2-40B4-BE49-F238E27FC236}">
                <a16:creationId xmlns:a16="http://schemas.microsoft.com/office/drawing/2014/main" id="{B47FC2AF-E802-D507-1209-B5083C88BD1B}"/>
              </a:ext>
            </a:extLst>
          </p:cNvPr>
          <p:cNvSpPr>
            <a:spLocks noGrp="1"/>
          </p:cNvSpPr>
          <p:nvPr>
            <p:ph type="dt" sz="half" idx="10"/>
          </p:nvPr>
        </p:nvSpPr>
        <p:spPr>
          <a:xfrm>
            <a:off x="361188" y="6248776"/>
            <a:ext cx="3223260" cy="365125"/>
          </a:xfrm>
        </p:spPr>
        <p:txBody>
          <a:bodyPr/>
          <a:lstStyle/>
          <a:p>
            <a:fld id="{29838796-2B40-4EF2-BE23-C393D26A6627}" type="datetimeFigureOut">
              <a:rPr lang="en-US" smtClean="0"/>
              <a:t>6/27/2024</a:t>
            </a:fld>
            <a:endParaRPr lang="en-US"/>
          </a:p>
        </p:txBody>
      </p:sp>
      <p:sp>
        <p:nvSpPr>
          <p:cNvPr id="9" name="Footer Placeholder 4">
            <a:extLst>
              <a:ext uri="{FF2B5EF4-FFF2-40B4-BE49-F238E27FC236}">
                <a16:creationId xmlns:a16="http://schemas.microsoft.com/office/drawing/2014/main" id="{B7A08B7C-9B97-7A48-86B6-5C637E4DCB19}"/>
              </a:ext>
            </a:extLst>
          </p:cNvPr>
          <p:cNvSpPr>
            <a:spLocks noGrp="1"/>
          </p:cNvSpPr>
          <p:nvPr>
            <p:ph type="ftr" sz="quarter" idx="11"/>
          </p:nvPr>
        </p:nvSpPr>
        <p:spPr>
          <a:xfrm>
            <a:off x="3957066" y="6248776"/>
            <a:ext cx="4684014" cy="365125"/>
          </a:xfrm>
        </p:spPr>
        <p:txBody>
          <a:bodyPr/>
          <a:lstStyle/>
          <a:p>
            <a:endParaRPr lang="en-US"/>
          </a:p>
        </p:txBody>
      </p:sp>
      <p:sp>
        <p:nvSpPr>
          <p:cNvPr id="10" name="Slide Number Placeholder 5">
            <a:extLst>
              <a:ext uri="{FF2B5EF4-FFF2-40B4-BE49-F238E27FC236}">
                <a16:creationId xmlns:a16="http://schemas.microsoft.com/office/drawing/2014/main" id="{203D95D6-B402-5B0D-E0A5-5C0E8C670C76}"/>
              </a:ext>
            </a:extLst>
          </p:cNvPr>
          <p:cNvSpPr>
            <a:spLocks noGrp="1"/>
          </p:cNvSpPr>
          <p:nvPr>
            <p:ph type="sldNum" sz="quarter" idx="12"/>
          </p:nvPr>
        </p:nvSpPr>
        <p:spPr>
          <a:xfrm>
            <a:off x="9013698" y="6248776"/>
            <a:ext cx="2817114" cy="365125"/>
          </a:xfrm>
        </p:spPr>
        <p:txBody>
          <a:bodyPr/>
          <a:lstStyle/>
          <a:p>
            <a:fld id="{6ED8A4FC-98F4-4B0F-BE18-F0B48C7B81FB}" type="slidenum">
              <a:rPr lang="en-US" smtClean="0"/>
              <a:t>‹#›</a:t>
            </a:fld>
            <a:endParaRPr lang="en-US"/>
          </a:p>
        </p:txBody>
      </p:sp>
    </p:spTree>
    <p:extLst>
      <p:ext uri="{BB962C8B-B14F-4D97-AF65-F5344CB8AC3E}">
        <p14:creationId xmlns:p14="http://schemas.microsoft.com/office/powerpoint/2010/main" val="1134918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3" name="Vertical Text Placeholder 2">
            <a:extLst>
              <a:ext uri="{FF2B5EF4-FFF2-40B4-BE49-F238E27FC236}">
                <a16:creationId xmlns:a16="http://schemas.microsoft.com/office/drawing/2014/main" id="{1FD7567E-7755-8C13-E3BF-798C0016BE79}"/>
              </a:ext>
            </a:extLst>
          </p:cNvPr>
          <p:cNvSpPr>
            <a:spLocks noGrp="1"/>
          </p:cNvSpPr>
          <p:nvPr>
            <p:ph type="body" orient="vert" idx="1"/>
          </p:nvPr>
        </p:nvSpPr>
        <p:spPr>
          <a:xfrm>
            <a:off x="361188" y="1253330"/>
            <a:ext cx="11469624" cy="4763421"/>
          </a:xfrm>
        </p:spPr>
        <p:txBody>
          <a:bodyPr vert="eaVert"/>
          <a:lstStyle>
            <a:lvl1pPr>
              <a:defRPr>
                <a:latin typeface="Roboto" panose="02000000000000000000" pitchFamily="2" charset="0"/>
                <a:ea typeface="Roboto" panose="02000000000000000000" pitchFamily="2" charset="0"/>
              </a:defRPr>
            </a:lvl1pPr>
            <a:lvl2pPr>
              <a:defRPr>
                <a:latin typeface="Roboto" panose="02000000000000000000" pitchFamily="2" charset="0"/>
                <a:ea typeface="Roboto" panose="02000000000000000000" pitchFamily="2" charset="0"/>
              </a:defRPr>
            </a:lvl2pPr>
            <a:lvl3pPr>
              <a:defRPr>
                <a:latin typeface="Roboto" panose="02000000000000000000" pitchFamily="2" charset="0"/>
                <a:ea typeface="Roboto" panose="02000000000000000000" pitchFamily="2" charset="0"/>
              </a:defRPr>
            </a:lvl3pPr>
            <a:lvl4pPr>
              <a:defRPr>
                <a:latin typeface="Roboto" panose="02000000000000000000" pitchFamily="2" charset="0"/>
                <a:ea typeface="Roboto" panose="02000000000000000000" pitchFamily="2" charset="0"/>
              </a:defRPr>
            </a:lvl4pPr>
            <a:lvl5pPr>
              <a:defRPr>
                <a:latin typeface="Roboto" panose="02000000000000000000" pitchFamily="2" charset="0"/>
                <a:ea typeface="Roboto" panose="02000000000000000000" pitchFamily="2"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1">
            <a:extLst>
              <a:ext uri="{FF2B5EF4-FFF2-40B4-BE49-F238E27FC236}">
                <a16:creationId xmlns:a16="http://schemas.microsoft.com/office/drawing/2014/main" id="{8B870B9A-7432-4D04-4FF4-AF76B3F2E42B}"/>
              </a:ext>
            </a:extLst>
          </p:cNvPr>
          <p:cNvSpPr>
            <a:spLocks noGrp="1"/>
          </p:cNvSpPr>
          <p:nvPr>
            <p:ph type="title"/>
          </p:nvPr>
        </p:nvSpPr>
        <p:spPr>
          <a:xfrm>
            <a:off x="361188" y="136049"/>
            <a:ext cx="11469624" cy="961232"/>
          </a:xfrm>
        </p:spPr>
        <p:txBody>
          <a:bodyPr/>
          <a:lstStyle>
            <a:lvl1pPr>
              <a:defRPr>
                <a:latin typeface="Roboto" panose="02000000000000000000" pitchFamily="2" charset="0"/>
                <a:ea typeface="Roboto" panose="02000000000000000000" pitchFamily="2" charset="0"/>
              </a:defRPr>
            </a:lvl1pPr>
          </a:lstStyle>
          <a:p>
            <a:r>
              <a:rPr lang="en-US"/>
              <a:t>Click to edit Master title style</a:t>
            </a:r>
            <a:endParaRPr lang="en-US" dirty="0"/>
          </a:p>
        </p:txBody>
      </p:sp>
      <p:sp>
        <p:nvSpPr>
          <p:cNvPr id="8" name="Date Placeholder 3">
            <a:extLst>
              <a:ext uri="{FF2B5EF4-FFF2-40B4-BE49-F238E27FC236}">
                <a16:creationId xmlns:a16="http://schemas.microsoft.com/office/drawing/2014/main" id="{288376A2-4BD1-4C49-E3F6-26C242F79189}"/>
              </a:ext>
            </a:extLst>
          </p:cNvPr>
          <p:cNvSpPr>
            <a:spLocks noGrp="1"/>
          </p:cNvSpPr>
          <p:nvPr>
            <p:ph type="dt" sz="half" idx="10"/>
          </p:nvPr>
        </p:nvSpPr>
        <p:spPr>
          <a:xfrm>
            <a:off x="361188" y="6248776"/>
            <a:ext cx="3223260" cy="365125"/>
          </a:xfrm>
        </p:spPr>
        <p:txBody>
          <a:bodyPr/>
          <a:lstStyle>
            <a:lvl1pPr>
              <a:defRPr>
                <a:latin typeface="Roboto" panose="02000000000000000000" pitchFamily="2" charset="0"/>
                <a:ea typeface="Roboto" panose="02000000000000000000" pitchFamily="2" charset="0"/>
              </a:defRPr>
            </a:lvl1pPr>
          </a:lstStyle>
          <a:p>
            <a:fld id="{29838796-2B40-4EF2-BE23-C393D26A6627}" type="datetimeFigureOut">
              <a:rPr lang="en-US" smtClean="0"/>
              <a:t>6/27/2024</a:t>
            </a:fld>
            <a:endParaRPr lang="en-US"/>
          </a:p>
        </p:txBody>
      </p:sp>
      <p:sp>
        <p:nvSpPr>
          <p:cNvPr id="9" name="Footer Placeholder 4">
            <a:extLst>
              <a:ext uri="{FF2B5EF4-FFF2-40B4-BE49-F238E27FC236}">
                <a16:creationId xmlns:a16="http://schemas.microsoft.com/office/drawing/2014/main" id="{47DEE192-81A1-A1E2-FB07-F6198630F155}"/>
              </a:ext>
            </a:extLst>
          </p:cNvPr>
          <p:cNvSpPr>
            <a:spLocks noGrp="1"/>
          </p:cNvSpPr>
          <p:nvPr>
            <p:ph type="ftr" sz="quarter" idx="11"/>
          </p:nvPr>
        </p:nvSpPr>
        <p:spPr>
          <a:xfrm>
            <a:off x="3957066" y="6248776"/>
            <a:ext cx="4684014" cy="365125"/>
          </a:xfrm>
        </p:spPr>
        <p:txBody>
          <a:bodyPr/>
          <a:lstStyle>
            <a:lvl1pPr>
              <a:defRPr>
                <a:latin typeface="Roboto" panose="02000000000000000000" pitchFamily="2" charset="0"/>
                <a:ea typeface="Roboto" panose="02000000000000000000" pitchFamily="2" charset="0"/>
              </a:defRPr>
            </a:lvl1pPr>
          </a:lstStyle>
          <a:p>
            <a:endParaRPr lang="en-US"/>
          </a:p>
        </p:txBody>
      </p:sp>
      <p:sp>
        <p:nvSpPr>
          <p:cNvPr id="10" name="Slide Number Placeholder 5">
            <a:extLst>
              <a:ext uri="{FF2B5EF4-FFF2-40B4-BE49-F238E27FC236}">
                <a16:creationId xmlns:a16="http://schemas.microsoft.com/office/drawing/2014/main" id="{58D53716-BB6C-848B-0A0D-DA0F2C6279EC}"/>
              </a:ext>
            </a:extLst>
          </p:cNvPr>
          <p:cNvSpPr>
            <a:spLocks noGrp="1"/>
          </p:cNvSpPr>
          <p:nvPr>
            <p:ph type="sldNum" sz="quarter" idx="12"/>
          </p:nvPr>
        </p:nvSpPr>
        <p:spPr>
          <a:xfrm>
            <a:off x="9013698" y="6248776"/>
            <a:ext cx="2817114" cy="365125"/>
          </a:xfrm>
        </p:spPr>
        <p:txBody>
          <a:bodyPr/>
          <a:lstStyle>
            <a:lvl1pPr>
              <a:defRPr>
                <a:latin typeface="Roboto" panose="02000000000000000000" pitchFamily="2" charset="0"/>
                <a:ea typeface="Roboto" panose="02000000000000000000" pitchFamily="2" charset="0"/>
              </a:defRPr>
            </a:lvl1pPr>
          </a:lstStyle>
          <a:p>
            <a:fld id="{6ED8A4FC-98F4-4B0F-BE18-F0B48C7B81FB}" type="slidenum">
              <a:rPr lang="en-US" smtClean="0"/>
              <a:t>‹#›</a:t>
            </a:fld>
            <a:endParaRPr lang="en-US"/>
          </a:p>
        </p:txBody>
      </p:sp>
    </p:spTree>
    <p:extLst>
      <p:ext uri="{BB962C8B-B14F-4D97-AF65-F5344CB8AC3E}">
        <p14:creationId xmlns:p14="http://schemas.microsoft.com/office/powerpoint/2010/main" val="3626088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C9DE22-83B3-BF7E-4248-B841F74785C3}"/>
              </a:ext>
            </a:extLst>
          </p:cNvPr>
          <p:cNvSpPr>
            <a:spLocks noGrp="1"/>
          </p:cNvSpPr>
          <p:nvPr>
            <p:ph type="title" orient="vert"/>
          </p:nvPr>
        </p:nvSpPr>
        <p:spPr>
          <a:xfrm>
            <a:off x="9013698" y="365125"/>
            <a:ext cx="2817114" cy="5811838"/>
          </a:xfrm>
        </p:spPr>
        <p:txBody>
          <a:bodyPr vert="eaVert"/>
          <a:lstStyle>
            <a:lvl1pPr>
              <a:defRPr>
                <a:latin typeface="Roboto" panose="02000000000000000000" pitchFamily="2" charset="0"/>
                <a:ea typeface="Roboto" panose="02000000000000000000" pitchFamily="2" charset="0"/>
              </a:defRPr>
            </a:lvl1pPr>
          </a:lstStyle>
          <a:p>
            <a:r>
              <a:rPr lang="en-US"/>
              <a:t>Click to edit Master title style</a:t>
            </a:r>
          </a:p>
        </p:txBody>
      </p:sp>
      <p:sp>
        <p:nvSpPr>
          <p:cNvPr id="3" name="Vertical Text Placeholder 2">
            <a:extLst>
              <a:ext uri="{FF2B5EF4-FFF2-40B4-BE49-F238E27FC236}">
                <a16:creationId xmlns:a16="http://schemas.microsoft.com/office/drawing/2014/main" id="{EA5647C7-7A5A-77EB-4C41-4ADF69B06E43}"/>
              </a:ext>
            </a:extLst>
          </p:cNvPr>
          <p:cNvSpPr>
            <a:spLocks noGrp="1"/>
          </p:cNvSpPr>
          <p:nvPr>
            <p:ph type="body" orient="vert" idx="1"/>
          </p:nvPr>
        </p:nvSpPr>
        <p:spPr>
          <a:xfrm>
            <a:off x="361188" y="365125"/>
            <a:ext cx="8279892" cy="5811838"/>
          </a:xfrm>
        </p:spPr>
        <p:txBody>
          <a:bodyPr vert="eaVert"/>
          <a:lstStyle>
            <a:lvl1pPr>
              <a:defRPr>
                <a:latin typeface="Roboto" panose="02000000000000000000" pitchFamily="2" charset="0"/>
                <a:ea typeface="Roboto" panose="02000000000000000000" pitchFamily="2" charset="0"/>
              </a:defRPr>
            </a:lvl1pPr>
            <a:lvl2pPr>
              <a:defRPr>
                <a:latin typeface="Roboto" panose="02000000000000000000" pitchFamily="2" charset="0"/>
                <a:ea typeface="Roboto" panose="02000000000000000000" pitchFamily="2" charset="0"/>
              </a:defRPr>
            </a:lvl2pPr>
            <a:lvl3pPr>
              <a:defRPr>
                <a:latin typeface="Roboto" panose="02000000000000000000" pitchFamily="2" charset="0"/>
                <a:ea typeface="Roboto" panose="02000000000000000000" pitchFamily="2" charset="0"/>
              </a:defRPr>
            </a:lvl3pPr>
            <a:lvl4pPr>
              <a:defRPr>
                <a:latin typeface="Roboto" panose="02000000000000000000" pitchFamily="2" charset="0"/>
                <a:ea typeface="Roboto" panose="02000000000000000000" pitchFamily="2" charset="0"/>
              </a:defRPr>
            </a:lvl4pPr>
            <a:lvl5pPr>
              <a:defRPr>
                <a:latin typeface="Roboto" panose="02000000000000000000" pitchFamily="2" charset="0"/>
                <a:ea typeface="Roboto" panose="02000000000000000000" pitchFamily="2"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3FA51525-F7A6-DDCF-C157-FECB434A1F2E}"/>
              </a:ext>
            </a:extLst>
          </p:cNvPr>
          <p:cNvSpPr>
            <a:spLocks noGrp="1"/>
          </p:cNvSpPr>
          <p:nvPr>
            <p:ph type="dt" sz="half" idx="10"/>
          </p:nvPr>
        </p:nvSpPr>
        <p:spPr>
          <a:xfrm>
            <a:off x="361188" y="6248776"/>
            <a:ext cx="3223260" cy="365125"/>
          </a:xfrm>
        </p:spPr>
        <p:txBody>
          <a:bodyPr/>
          <a:lstStyle>
            <a:lvl1pPr>
              <a:defRPr>
                <a:latin typeface="Roboto" panose="02000000000000000000" pitchFamily="2" charset="0"/>
                <a:ea typeface="Roboto" panose="02000000000000000000" pitchFamily="2" charset="0"/>
              </a:defRPr>
            </a:lvl1pPr>
          </a:lstStyle>
          <a:p>
            <a:fld id="{29838796-2B40-4EF2-BE23-C393D26A6627}" type="datetimeFigureOut">
              <a:rPr lang="en-US" smtClean="0"/>
              <a:t>6/27/2024</a:t>
            </a:fld>
            <a:endParaRPr lang="en-US"/>
          </a:p>
        </p:txBody>
      </p:sp>
      <p:sp>
        <p:nvSpPr>
          <p:cNvPr id="8" name="Footer Placeholder 4">
            <a:extLst>
              <a:ext uri="{FF2B5EF4-FFF2-40B4-BE49-F238E27FC236}">
                <a16:creationId xmlns:a16="http://schemas.microsoft.com/office/drawing/2014/main" id="{16BDFD29-0E1A-50E0-EB6D-4C7712273671}"/>
              </a:ext>
            </a:extLst>
          </p:cNvPr>
          <p:cNvSpPr>
            <a:spLocks noGrp="1"/>
          </p:cNvSpPr>
          <p:nvPr>
            <p:ph type="ftr" sz="quarter" idx="11"/>
          </p:nvPr>
        </p:nvSpPr>
        <p:spPr>
          <a:xfrm>
            <a:off x="3957066" y="6248776"/>
            <a:ext cx="4684014" cy="365125"/>
          </a:xfrm>
        </p:spPr>
        <p:txBody>
          <a:bodyPr/>
          <a:lstStyle>
            <a:lvl1pPr>
              <a:defRPr>
                <a:latin typeface="Roboto" panose="02000000000000000000" pitchFamily="2" charset="0"/>
                <a:ea typeface="Roboto" panose="02000000000000000000" pitchFamily="2" charset="0"/>
              </a:defRPr>
            </a:lvl1pPr>
          </a:lstStyle>
          <a:p>
            <a:endParaRPr lang="en-US"/>
          </a:p>
        </p:txBody>
      </p:sp>
      <p:sp>
        <p:nvSpPr>
          <p:cNvPr id="9" name="Slide Number Placeholder 5">
            <a:extLst>
              <a:ext uri="{FF2B5EF4-FFF2-40B4-BE49-F238E27FC236}">
                <a16:creationId xmlns:a16="http://schemas.microsoft.com/office/drawing/2014/main" id="{6C3DC871-8F1F-E52E-63A6-B44A89D6E0D1}"/>
              </a:ext>
            </a:extLst>
          </p:cNvPr>
          <p:cNvSpPr>
            <a:spLocks noGrp="1"/>
          </p:cNvSpPr>
          <p:nvPr>
            <p:ph type="sldNum" sz="quarter" idx="12"/>
          </p:nvPr>
        </p:nvSpPr>
        <p:spPr>
          <a:xfrm>
            <a:off x="9013698" y="6248776"/>
            <a:ext cx="2817114" cy="365125"/>
          </a:xfrm>
        </p:spPr>
        <p:txBody>
          <a:bodyPr/>
          <a:lstStyle>
            <a:lvl1pPr>
              <a:defRPr>
                <a:latin typeface="Roboto" panose="02000000000000000000" pitchFamily="2" charset="0"/>
                <a:ea typeface="Roboto" panose="02000000000000000000" pitchFamily="2" charset="0"/>
              </a:defRPr>
            </a:lvl1pPr>
          </a:lstStyle>
          <a:p>
            <a:fld id="{6ED8A4FC-98F4-4B0F-BE18-F0B48C7B81FB}" type="slidenum">
              <a:rPr lang="en-US" smtClean="0"/>
              <a:t>‹#›</a:t>
            </a:fld>
            <a:endParaRPr lang="en-US"/>
          </a:p>
        </p:txBody>
      </p:sp>
    </p:spTree>
    <p:extLst>
      <p:ext uri="{BB962C8B-B14F-4D97-AF65-F5344CB8AC3E}">
        <p14:creationId xmlns:p14="http://schemas.microsoft.com/office/powerpoint/2010/main" val="4087737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99908-E7E9-A324-6F72-5D0679EFB145}"/>
              </a:ext>
            </a:extLst>
          </p:cNvPr>
          <p:cNvSpPr>
            <a:spLocks noGrp="1"/>
          </p:cNvSpPr>
          <p:nvPr>
            <p:ph type="title"/>
          </p:nvPr>
        </p:nvSpPr>
        <p:spPr>
          <a:xfrm>
            <a:off x="361188" y="136049"/>
            <a:ext cx="11469624" cy="961232"/>
          </a:xfrm>
        </p:spPr>
        <p:txBody>
          <a:bodyPr/>
          <a:lstStyle>
            <a:lvl1pPr>
              <a:defRPr>
                <a:latin typeface="Roboto" panose="02000000000000000000" pitchFamily="2" charset="0"/>
                <a:ea typeface="Roboto" panose="02000000000000000000" pitchFamily="2" charset="0"/>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2D1320-D06B-C262-F125-4FFAC435E3CD}"/>
              </a:ext>
            </a:extLst>
          </p:cNvPr>
          <p:cNvSpPr>
            <a:spLocks noGrp="1"/>
          </p:cNvSpPr>
          <p:nvPr>
            <p:ph idx="1"/>
          </p:nvPr>
        </p:nvSpPr>
        <p:spPr>
          <a:xfrm>
            <a:off x="361188" y="1283588"/>
            <a:ext cx="11469624" cy="4778883"/>
          </a:xfrm>
        </p:spPr>
        <p:txBody>
          <a:bodyPr/>
          <a:lstStyle>
            <a:lvl1pPr>
              <a:defRPr>
                <a:latin typeface="Roboto" panose="02000000000000000000" pitchFamily="2" charset="0"/>
                <a:ea typeface="Roboto" panose="02000000000000000000" pitchFamily="2" charset="0"/>
              </a:defRPr>
            </a:lvl1pPr>
            <a:lvl2pPr>
              <a:defRPr>
                <a:latin typeface="Roboto" panose="02000000000000000000" pitchFamily="2" charset="0"/>
                <a:ea typeface="Roboto" panose="02000000000000000000" pitchFamily="2" charset="0"/>
              </a:defRPr>
            </a:lvl2pPr>
            <a:lvl3pPr>
              <a:defRPr>
                <a:latin typeface="Roboto" panose="02000000000000000000" pitchFamily="2" charset="0"/>
                <a:ea typeface="Roboto" panose="02000000000000000000" pitchFamily="2" charset="0"/>
              </a:defRPr>
            </a:lvl3pPr>
            <a:lvl4pPr>
              <a:defRPr>
                <a:latin typeface="Roboto" panose="02000000000000000000" pitchFamily="2" charset="0"/>
                <a:ea typeface="Roboto" panose="02000000000000000000" pitchFamily="2" charset="0"/>
              </a:defRPr>
            </a:lvl4pPr>
            <a:lvl5pPr>
              <a:defRPr>
                <a:latin typeface="Roboto" panose="02000000000000000000" pitchFamily="2" charset="0"/>
                <a:ea typeface="Roboto" panose="02000000000000000000" pitchFamily="2"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4FF1140-9A60-9948-810B-3AAB0E7CCD69}"/>
              </a:ext>
            </a:extLst>
          </p:cNvPr>
          <p:cNvSpPr>
            <a:spLocks noGrp="1"/>
          </p:cNvSpPr>
          <p:nvPr>
            <p:ph type="dt" sz="half" idx="10"/>
          </p:nvPr>
        </p:nvSpPr>
        <p:spPr>
          <a:xfrm>
            <a:off x="361188" y="6248776"/>
            <a:ext cx="3223260" cy="365125"/>
          </a:xfrm>
        </p:spPr>
        <p:txBody>
          <a:bodyPr/>
          <a:lstStyle/>
          <a:p>
            <a:fld id="{29838796-2B40-4EF2-BE23-C393D26A6627}" type="datetimeFigureOut">
              <a:rPr lang="en-US" smtClean="0"/>
              <a:t>6/27/2024</a:t>
            </a:fld>
            <a:endParaRPr lang="en-US"/>
          </a:p>
        </p:txBody>
      </p:sp>
      <p:sp>
        <p:nvSpPr>
          <p:cNvPr id="5" name="Footer Placeholder 4">
            <a:extLst>
              <a:ext uri="{FF2B5EF4-FFF2-40B4-BE49-F238E27FC236}">
                <a16:creationId xmlns:a16="http://schemas.microsoft.com/office/drawing/2014/main" id="{9A442EDC-A879-C3D2-7E98-A34EFF71044F}"/>
              </a:ext>
            </a:extLst>
          </p:cNvPr>
          <p:cNvSpPr>
            <a:spLocks noGrp="1"/>
          </p:cNvSpPr>
          <p:nvPr>
            <p:ph type="ftr" sz="quarter" idx="11"/>
          </p:nvPr>
        </p:nvSpPr>
        <p:spPr>
          <a:xfrm>
            <a:off x="3957066" y="6248776"/>
            <a:ext cx="4684014" cy="365125"/>
          </a:xfrm>
        </p:spPr>
        <p:txBody>
          <a:bodyPr/>
          <a:lstStyle/>
          <a:p>
            <a:endParaRPr lang="en-US"/>
          </a:p>
        </p:txBody>
      </p:sp>
      <p:sp>
        <p:nvSpPr>
          <p:cNvPr id="6" name="Slide Number Placeholder 5">
            <a:extLst>
              <a:ext uri="{FF2B5EF4-FFF2-40B4-BE49-F238E27FC236}">
                <a16:creationId xmlns:a16="http://schemas.microsoft.com/office/drawing/2014/main" id="{AAD1BDCA-63CD-2279-86CB-4FE20175E014}"/>
              </a:ext>
            </a:extLst>
          </p:cNvPr>
          <p:cNvSpPr>
            <a:spLocks noGrp="1"/>
          </p:cNvSpPr>
          <p:nvPr>
            <p:ph type="sldNum" sz="quarter" idx="12"/>
          </p:nvPr>
        </p:nvSpPr>
        <p:spPr>
          <a:xfrm>
            <a:off x="9013698" y="6248776"/>
            <a:ext cx="2817114" cy="365125"/>
          </a:xfrm>
        </p:spPr>
        <p:txBody>
          <a:bodyPr/>
          <a:lstStyle/>
          <a:p>
            <a:fld id="{6ED8A4FC-98F4-4B0F-BE18-F0B48C7B81FB}" type="slidenum">
              <a:rPr lang="en-US" smtClean="0"/>
              <a:t>‹#›</a:t>
            </a:fld>
            <a:endParaRPr lang="en-US"/>
          </a:p>
        </p:txBody>
      </p:sp>
    </p:spTree>
    <p:extLst>
      <p:ext uri="{BB962C8B-B14F-4D97-AF65-F5344CB8AC3E}">
        <p14:creationId xmlns:p14="http://schemas.microsoft.com/office/powerpoint/2010/main" val="62174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DF039-2690-A688-0DF0-645EBC1E360E}"/>
              </a:ext>
            </a:extLst>
          </p:cNvPr>
          <p:cNvSpPr>
            <a:spLocks noGrp="1"/>
          </p:cNvSpPr>
          <p:nvPr>
            <p:ph type="title"/>
          </p:nvPr>
        </p:nvSpPr>
        <p:spPr>
          <a:xfrm>
            <a:off x="361188" y="1243394"/>
            <a:ext cx="11469624" cy="2852737"/>
          </a:xfrm>
        </p:spPr>
        <p:txBody>
          <a:bodyPr anchor="b"/>
          <a:lstStyle>
            <a:lvl1pPr>
              <a:defRPr sz="6000">
                <a:latin typeface="Roboto" panose="02000000000000000000" pitchFamily="2" charset="0"/>
                <a:ea typeface="Roboto" panose="02000000000000000000" pitchFamily="2" charset="0"/>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1618317-6B96-8FE8-6663-5B009089CFFD}"/>
              </a:ext>
            </a:extLst>
          </p:cNvPr>
          <p:cNvSpPr>
            <a:spLocks noGrp="1"/>
          </p:cNvSpPr>
          <p:nvPr>
            <p:ph type="body" idx="1"/>
          </p:nvPr>
        </p:nvSpPr>
        <p:spPr>
          <a:xfrm>
            <a:off x="361188" y="4123119"/>
            <a:ext cx="11469624" cy="1500187"/>
          </a:xfrm>
        </p:spPr>
        <p:txBody>
          <a:bodyPr/>
          <a:lstStyle>
            <a:lvl1pPr marL="0" indent="0">
              <a:buNone/>
              <a:defRPr sz="2400">
                <a:solidFill>
                  <a:schemeClr val="tx1">
                    <a:tint val="75000"/>
                  </a:schemeClr>
                </a:solidFill>
                <a:latin typeface="Roboto" panose="02000000000000000000" pitchFamily="2" charset="0"/>
                <a:ea typeface="Roboto" panose="02000000000000000000"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a16="http://schemas.microsoft.com/office/drawing/2014/main" id="{E3085DA5-E843-6E71-5473-DF480FA2498C}"/>
              </a:ext>
            </a:extLst>
          </p:cNvPr>
          <p:cNvSpPr>
            <a:spLocks noGrp="1"/>
          </p:cNvSpPr>
          <p:nvPr>
            <p:ph type="dt" sz="half" idx="10"/>
          </p:nvPr>
        </p:nvSpPr>
        <p:spPr>
          <a:xfrm>
            <a:off x="361188" y="6248776"/>
            <a:ext cx="3223260" cy="365125"/>
          </a:xfrm>
        </p:spPr>
        <p:txBody>
          <a:bodyPr/>
          <a:lstStyle/>
          <a:p>
            <a:fld id="{29838796-2B40-4EF2-BE23-C393D26A6627}" type="datetimeFigureOut">
              <a:rPr lang="en-US" smtClean="0"/>
              <a:t>6/27/2024</a:t>
            </a:fld>
            <a:endParaRPr lang="en-US"/>
          </a:p>
        </p:txBody>
      </p:sp>
      <p:sp>
        <p:nvSpPr>
          <p:cNvPr id="8" name="Footer Placeholder 4">
            <a:extLst>
              <a:ext uri="{FF2B5EF4-FFF2-40B4-BE49-F238E27FC236}">
                <a16:creationId xmlns:a16="http://schemas.microsoft.com/office/drawing/2014/main" id="{2C9FF49E-EF5E-D063-F1EB-DFAD02B45D10}"/>
              </a:ext>
            </a:extLst>
          </p:cNvPr>
          <p:cNvSpPr>
            <a:spLocks noGrp="1"/>
          </p:cNvSpPr>
          <p:nvPr>
            <p:ph type="ftr" sz="quarter" idx="11"/>
          </p:nvPr>
        </p:nvSpPr>
        <p:spPr>
          <a:xfrm>
            <a:off x="3957066" y="6248776"/>
            <a:ext cx="4684014" cy="365125"/>
          </a:xfrm>
        </p:spPr>
        <p:txBody>
          <a:bodyPr/>
          <a:lstStyle/>
          <a:p>
            <a:endParaRPr lang="en-US"/>
          </a:p>
        </p:txBody>
      </p:sp>
      <p:sp>
        <p:nvSpPr>
          <p:cNvPr id="9" name="Slide Number Placeholder 5">
            <a:extLst>
              <a:ext uri="{FF2B5EF4-FFF2-40B4-BE49-F238E27FC236}">
                <a16:creationId xmlns:a16="http://schemas.microsoft.com/office/drawing/2014/main" id="{94C3AE5B-DCCA-F3C5-3000-CFC008FE71C1}"/>
              </a:ext>
            </a:extLst>
          </p:cNvPr>
          <p:cNvSpPr>
            <a:spLocks noGrp="1"/>
          </p:cNvSpPr>
          <p:nvPr>
            <p:ph type="sldNum" sz="quarter" idx="12"/>
          </p:nvPr>
        </p:nvSpPr>
        <p:spPr>
          <a:xfrm>
            <a:off x="9013698" y="6248776"/>
            <a:ext cx="2817114" cy="365125"/>
          </a:xfrm>
        </p:spPr>
        <p:txBody>
          <a:bodyPr/>
          <a:lstStyle/>
          <a:p>
            <a:fld id="{6ED8A4FC-98F4-4B0F-BE18-F0B48C7B81FB}" type="slidenum">
              <a:rPr lang="en-US" smtClean="0"/>
              <a:t>‹#›</a:t>
            </a:fld>
            <a:endParaRPr lang="en-US"/>
          </a:p>
        </p:txBody>
      </p:sp>
    </p:spTree>
    <p:extLst>
      <p:ext uri="{BB962C8B-B14F-4D97-AF65-F5344CB8AC3E}">
        <p14:creationId xmlns:p14="http://schemas.microsoft.com/office/powerpoint/2010/main" val="1403887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D2BCAE-E1EE-5C51-D24D-52E068C102B7}"/>
              </a:ext>
            </a:extLst>
          </p:cNvPr>
          <p:cNvSpPr>
            <a:spLocks noGrp="1"/>
          </p:cNvSpPr>
          <p:nvPr>
            <p:ph sz="half" idx="1"/>
          </p:nvPr>
        </p:nvSpPr>
        <p:spPr>
          <a:xfrm>
            <a:off x="361188" y="1253330"/>
            <a:ext cx="5582412" cy="4809141"/>
          </a:xfrm>
        </p:spPr>
        <p:txBody>
          <a:bodyPr/>
          <a:lstStyle>
            <a:lvl1pPr>
              <a:defRPr>
                <a:latin typeface="Roboto" panose="02000000000000000000" pitchFamily="2" charset="0"/>
                <a:ea typeface="Roboto" panose="02000000000000000000" pitchFamily="2" charset="0"/>
              </a:defRPr>
            </a:lvl1pPr>
            <a:lvl2pPr>
              <a:defRPr>
                <a:latin typeface="Roboto" panose="02000000000000000000" pitchFamily="2" charset="0"/>
                <a:ea typeface="Roboto" panose="02000000000000000000" pitchFamily="2" charset="0"/>
              </a:defRPr>
            </a:lvl2pPr>
            <a:lvl3pPr>
              <a:defRPr>
                <a:latin typeface="Roboto" panose="02000000000000000000" pitchFamily="2" charset="0"/>
                <a:ea typeface="Roboto" panose="02000000000000000000" pitchFamily="2" charset="0"/>
              </a:defRPr>
            </a:lvl3pPr>
            <a:lvl4pPr>
              <a:defRPr>
                <a:latin typeface="Roboto" panose="02000000000000000000" pitchFamily="2" charset="0"/>
                <a:ea typeface="Roboto" panose="02000000000000000000" pitchFamily="2" charset="0"/>
              </a:defRPr>
            </a:lvl4pPr>
            <a:lvl5pPr>
              <a:defRPr>
                <a:latin typeface="Roboto" panose="02000000000000000000" pitchFamily="2" charset="0"/>
                <a:ea typeface="Roboto" panose="02000000000000000000" pitchFamily="2"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5EAE58C8-FC55-099D-E19D-D2BF7DB29C3E}"/>
              </a:ext>
            </a:extLst>
          </p:cNvPr>
          <p:cNvSpPr>
            <a:spLocks noGrp="1"/>
          </p:cNvSpPr>
          <p:nvPr>
            <p:ph sz="half" idx="2"/>
          </p:nvPr>
        </p:nvSpPr>
        <p:spPr>
          <a:xfrm>
            <a:off x="6248402" y="1253330"/>
            <a:ext cx="5582412" cy="4809141"/>
          </a:xfrm>
        </p:spPr>
        <p:txBody>
          <a:bodyPr/>
          <a:lstStyle>
            <a:lvl1pPr>
              <a:defRPr>
                <a:latin typeface="Roboto" panose="02000000000000000000" pitchFamily="2" charset="0"/>
                <a:ea typeface="Roboto" panose="02000000000000000000" pitchFamily="2" charset="0"/>
              </a:defRPr>
            </a:lvl1pPr>
            <a:lvl2pPr>
              <a:defRPr>
                <a:latin typeface="Roboto" panose="02000000000000000000" pitchFamily="2" charset="0"/>
                <a:ea typeface="Roboto" panose="02000000000000000000" pitchFamily="2" charset="0"/>
              </a:defRPr>
            </a:lvl2pPr>
            <a:lvl3pPr>
              <a:defRPr>
                <a:latin typeface="Roboto" panose="02000000000000000000" pitchFamily="2" charset="0"/>
                <a:ea typeface="Roboto" panose="02000000000000000000" pitchFamily="2" charset="0"/>
              </a:defRPr>
            </a:lvl3pPr>
            <a:lvl4pPr>
              <a:defRPr>
                <a:latin typeface="Roboto" panose="02000000000000000000" pitchFamily="2" charset="0"/>
                <a:ea typeface="Roboto" panose="02000000000000000000" pitchFamily="2" charset="0"/>
              </a:defRPr>
            </a:lvl4pPr>
            <a:lvl5pPr>
              <a:defRPr>
                <a:latin typeface="Roboto" panose="02000000000000000000" pitchFamily="2" charset="0"/>
                <a:ea typeface="Roboto" panose="02000000000000000000" pitchFamily="2"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C49B534-D6B9-332E-D1F8-D1440718BDDC}"/>
              </a:ext>
            </a:extLst>
          </p:cNvPr>
          <p:cNvSpPr>
            <a:spLocks noGrp="1"/>
          </p:cNvSpPr>
          <p:nvPr>
            <p:ph type="dt" sz="half" idx="10"/>
          </p:nvPr>
        </p:nvSpPr>
        <p:spPr/>
        <p:txBody>
          <a:bodyPr/>
          <a:lstStyle/>
          <a:p>
            <a:fld id="{29838796-2B40-4EF2-BE23-C393D26A6627}" type="datetimeFigureOut">
              <a:rPr lang="en-US" smtClean="0"/>
              <a:t>6/27/2024</a:t>
            </a:fld>
            <a:endParaRPr lang="en-US"/>
          </a:p>
        </p:txBody>
      </p:sp>
      <p:sp>
        <p:nvSpPr>
          <p:cNvPr id="6" name="Footer Placeholder 5">
            <a:extLst>
              <a:ext uri="{FF2B5EF4-FFF2-40B4-BE49-F238E27FC236}">
                <a16:creationId xmlns:a16="http://schemas.microsoft.com/office/drawing/2014/main" id="{73BD72DE-D3E1-E822-9DD3-4E415B1186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89B0E3-FFDF-9D71-81DC-47431D76A329}"/>
              </a:ext>
            </a:extLst>
          </p:cNvPr>
          <p:cNvSpPr>
            <a:spLocks noGrp="1"/>
          </p:cNvSpPr>
          <p:nvPr>
            <p:ph type="sldNum" sz="quarter" idx="12"/>
          </p:nvPr>
        </p:nvSpPr>
        <p:spPr/>
        <p:txBody>
          <a:bodyPr/>
          <a:lstStyle/>
          <a:p>
            <a:fld id="{6ED8A4FC-98F4-4B0F-BE18-F0B48C7B81FB}" type="slidenum">
              <a:rPr lang="en-US" smtClean="0"/>
              <a:t>‹#›</a:t>
            </a:fld>
            <a:endParaRPr lang="en-US"/>
          </a:p>
        </p:txBody>
      </p:sp>
      <p:sp>
        <p:nvSpPr>
          <p:cNvPr id="8" name="Title 1">
            <a:extLst>
              <a:ext uri="{FF2B5EF4-FFF2-40B4-BE49-F238E27FC236}">
                <a16:creationId xmlns:a16="http://schemas.microsoft.com/office/drawing/2014/main" id="{9F881927-7E72-466D-55A6-DB59D015A35A}"/>
              </a:ext>
            </a:extLst>
          </p:cNvPr>
          <p:cNvSpPr>
            <a:spLocks noGrp="1"/>
          </p:cNvSpPr>
          <p:nvPr>
            <p:ph type="title"/>
          </p:nvPr>
        </p:nvSpPr>
        <p:spPr>
          <a:xfrm>
            <a:off x="361188" y="136049"/>
            <a:ext cx="11469624" cy="961232"/>
          </a:xfrm>
        </p:spPr>
        <p:txBody>
          <a:bodyPr/>
          <a:lstStyle>
            <a:lvl1pPr>
              <a:defRPr>
                <a:latin typeface="Roboto" panose="02000000000000000000" pitchFamily="2" charset="0"/>
                <a:ea typeface="Roboto" panose="02000000000000000000" pitchFamily="2" charset="0"/>
              </a:defRPr>
            </a:lvl1pPr>
          </a:lstStyle>
          <a:p>
            <a:r>
              <a:rPr lang="en-US"/>
              <a:t>Click to edit Master title style</a:t>
            </a:r>
            <a:endParaRPr lang="en-US" dirty="0"/>
          </a:p>
        </p:txBody>
      </p:sp>
    </p:spTree>
    <p:extLst>
      <p:ext uri="{BB962C8B-B14F-4D97-AF65-F5344CB8AC3E}">
        <p14:creationId xmlns:p14="http://schemas.microsoft.com/office/powerpoint/2010/main" val="3763871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Date Placeholder 3">
            <a:extLst>
              <a:ext uri="{FF2B5EF4-FFF2-40B4-BE49-F238E27FC236}">
                <a16:creationId xmlns:a16="http://schemas.microsoft.com/office/drawing/2014/main" id="{339971DC-244A-C4EB-88A3-DD03A7FE180E}"/>
              </a:ext>
            </a:extLst>
          </p:cNvPr>
          <p:cNvSpPr>
            <a:spLocks noGrp="1"/>
          </p:cNvSpPr>
          <p:nvPr>
            <p:ph type="dt" sz="half" idx="10"/>
          </p:nvPr>
        </p:nvSpPr>
        <p:spPr>
          <a:xfrm>
            <a:off x="361188" y="6248776"/>
            <a:ext cx="3223260" cy="365125"/>
          </a:xfrm>
        </p:spPr>
        <p:txBody>
          <a:bodyPr/>
          <a:lstStyle>
            <a:lvl1pPr>
              <a:defRPr>
                <a:latin typeface="Roboto" panose="02000000000000000000" pitchFamily="2" charset="0"/>
                <a:ea typeface="Roboto" panose="02000000000000000000" pitchFamily="2" charset="0"/>
              </a:defRPr>
            </a:lvl1pPr>
          </a:lstStyle>
          <a:p>
            <a:fld id="{29838796-2B40-4EF2-BE23-C393D26A6627}" type="datetimeFigureOut">
              <a:rPr lang="en-US" smtClean="0"/>
              <a:t>6/27/2024</a:t>
            </a:fld>
            <a:endParaRPr lang="en-US"/>
          </a:p>
        </p:txBody>
      </p:sp>
      <p:sp>
        <p:nvSpPr>
          <p:cNvPr id="11" name="Footer Placeholder 4">
            <a:extLst>
              <a:ext uri="{FF2B5EF4-FFF2-40B4-BE49-F238E27FC236}">
                <a16:creationId xmlns:a16="http://schemas.microsoft.com/office/drawing/2014/main" id="{B2751A2E-0DD0-6F84-95CC-477B41B2B08C}"/>
              </a:ext>
            </a:extLst>
          </p:cNvPr>
          <p:cNvSpPr>
            <a:spLocks noGrp="1"/>
          </p:cNvSpPr>
          <p:nvPr>
            <p:ph type="ftr" sz="quarter" idx="11"/>
          </p:nvPr>
        </p:nvSpPr>
        <p:spPr>
          <a:xfrm>
            <a:off x="3957066" y="6248776"/>
            <a:ext cx="4684014" cy="365125"/>
          </a:xfrm>
        </p:spPr>
        <p:txBody>
          <a:bodyPr/>
          <a:lstStyle>
            <a:lvl1pPr>
              <a:defRPr>
                <a:latin typeface="Roboto" panose="02000000000000000000" pitchFamily="2" charset="0"/>
                <a:ea typeface="Roboto" panose="02000000000000000000" pitchFamily="2" charset="0"/>
              </a:defRPr>
            </a:lvl1pPr>
          </a:lstStyle>
          <a:p>
            <a:endParaRPr lang="en-US"/>
          </a:p>
        </p:txBody>
      </p:sp>
      <p:sp>
        <p:nvSpPr>
          <p:cNvPr id="12" name="Slide Number Placeholder 5">
            <a:extLst>
              <a:ext uri="{FF2B5EF4-FFF2-40B4-BE49-F238E27FC236}">
                <a16:creationId xmlns:a16="http://schemas.microsoft.com/office/drawing/2014/main" id="{F484EC1F-F962-0FF8-61C3-B15BC78410F5}"/>
              </a:ext>
            </a:extLst>
          </p:cNvPr>
          <p:cNvSpPr>
            <a:spLocks noGrp="1"/>
          </p:cNvSpPr>
          <p:nvPr>
            <p:ph type="sldNum" sz="quarter" idx="12"/>
          </p:nvPr>
        </p:nvSpPr>
        <p:spPr>
          <a:xfrm>
            <a:off x="9013698" y="6248776"/>
            <a:ext cx="2817114" cy="365125"/>
          </a:xfrm>
        </p:spPr>
        <p:txBody>
          <a:bodyPr/>
          <a:lstStyle>
            <a:lvl1pPr>
              <a:defRPr>
                <a:latin typeface="Roboto" panose="02000000000000000000" pitchFamily="2" charset="0"/>
                <a:ea typeface="Roboto" panose="02000000000000000000" pitchFamily="2" charset="0"/>
              </a:defRPr>
            </a:lvl1pPr>
          </a:lstStyle>
          <a:p>
            <a:fld id="{6ED8A4FC-98F4-4B0F-BE18-F0B48C7B81FB}" type="slidenum">
              <a:rPr lang="en-US" smtClean="0"/>
              <a:t>‹#›</a:t>
            </a:fld>
            <a:endParaRPr lang="en-US"/>
          </a:p>
        </p:txBody>
      </p:sp>
      <p:sp>
        <p:nvSpPr>
          <p:cNvPr id="13" name="Content Placeholder 2">
            <a:extLst>
              <a:ext uri="{FF2B5EF4-FFF2-40B4-BE49-F238E27FC236}">
                <a16:creationId xmlns:a16="http://schemas.microsoft.com/office/drawing/2014/main" id="{1BB38470-070F-E83F-54C2-5120D044DFF7}"/>
              </a:ext>
            </a:extLst>
          </p:cNvPr>
          <p:cNvSpPr>
            <a:spLocks noGrp="1"/>
          </p:cNvSpPr>
          <p:nvPr>
            <p:ph sz="half" idx="1"/>
          </p:nvPr>
        </p:nvSpPr>
        <p:spPr>
          <a:xfrm>
            <a:off x="361188" y="1253330"/>
            <a:ext cx="5582412" cy="4809141"/>
          </a:xfrm>
        </p:spPr>
        <p:txBody>
          <a:bodyPr/>
          <a:lstStyle>
            <a:lvl1pPr>
              <a:defRPr>
                <a:latin typeface="Roboto" panose="02000000000000000000" pitchFamily="2" charset="0"/>
                <a:ea typeface="Roboto" panose="02000000000000000000" pitchFamily="2" charset="0"/>
              </a:defRPr>
            </a:lvl1pPr>
            <a:lvl2pPr>
              <a:defRPr>
                <a:latin typeface="Roboto" panose="02000000000000000000" pitchFamily="2" charset="0"/>
                <a:ea typeface="Roboto" panose="02000000000000000000" pitchFamily="2" charset="0"/>
              </a:defRPr>
            </a:lvl2pPr>
            <a:lvl3pPr>
              <a:defRPr>
                <a:latin typeface="Roboto" panose="02000000000000000000" pitchFamily="2" charset="0"/>
                <a:ea typeface="Roboto" panose="02000000000000000000" pitchFamily="2" charset="0"/>
              </a:defRPr>
            </a:lvl3pPr>
            <a:lvl4pPr>
              <a:defRPr>
                <a:latin typeface="Roboto" panose="02000000000000000000" pitchFamily="2" charset="0"/>
                <a:ea typeface="Roboto" panose="02000000000000000000" pitchFamily="2" charset="0"/>
              </a:defRPr>
            </a:lvl4pPr>
            <a:lvl5pPr>
              <a:defRPr>
                <a:latin typeface="Roboto" panose="02000000000000000000" pitchFamily="2" charset="0"/>
                <a:ea typeface="Roboto" panose="02000000000000000000" pitchFamily="2"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3">
            <a:extLst>
              <a:ext uri="{FF2B5EF4-FFF2-40B4-BE49-F238E27FC236}">
                <a16:creationId xmlns:a16="http://schemas.microsoft.com/office/drawing/2014/main" id="{C19BC7F2-C7EE-4AEB-BEA7-0835D6990975}"/>
              </a:ext>
            </a:extLst>
          </p:cNvPr>
          <p:cNvSpPr>
            <a:spLocks noGrp="1"/>
          </p:cNvSpPr>
          <p:nvPr>
            <p:ph sz="half" idx="2"/>
          </p:nvPr>
        </p:nvSpPr>
        <p:spPr>
          <a:xfrm>
            <a:off x="6248402" y="1253330"/>
            <a:ext cx="5582412" cy="4809141"/>
          </a:xfrm>
        </p:spPr>
        <p:txBody>
          <a:bodyPr/>
          <a:lstStyle>
            <a:lvl1pPr>
              <a:defRPr>
                <a:latin typeface="Roboto" panose="02000000000000000000" pitchFamily="2" charset="0"/>
                <a:ea typeface="Roboto" panose="02000000000000000000" pitchFamily="2" charset="0"/>
              </a:defRPr>
            </a:lvl1pPr>
            <a:lvl2pPr>
              <a:defRPr>
                <a:latin typeface="Roboto" panose="02000000000000000000" pitchFamily="2" charset="0"/>
                <a:ea typeface="Roboto" panose="02000000000000000000" pitchFamily="2" charset="0"/>
              </a:defRPr>
            </a:lvl2pPr>
            <a:lvl3pPr>
              <a:defRPr>
                <a:latin typeface="Roboto" panose="02000000000000000000" pitchFamily="2" charset="0"/>
                <a:ea typeface="Roboto" panose="02000000000000000000" pitchFamily="2" charset="0"/>
              </a:defRPr>
            </a:lvl3pPr>
            <a:lvl4pPr>
              <a:defRPr>
                <a:latin typeface="Roboto" panose="02000000000000000000" pitchFamily="2" charset="0"/>
                <a:ea typeface="Roboto" panose="02000000000000000000" pitchFamily="2" charset="0"/>
              </a:defRPr>
            </a:lvl4pPr>
            <a:lvl5pPr>
              <a:defRPr>
                <a:latin typeface="Roboto" panose="02000000000000000000" pitchFamily="2" charset="0"/>
                <a:ea typeface="Roboto" panose="02000000000000000000" pitchFamily="2"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itle 1">
            <a:extLst>
              <a:ext uri="{FF2B5EF4-FFF2-40B4-BE49-F238E27FC236}">
                <a16:creationId xmlns:a16="http://schemas.microsoft.com/office/drawing/2014/main" id="{1A09A245-D239-BD48-DEB9-37B888C6BC39}"/>
              </a:ext>
            </a:extLst>
          </p:cNvPr>
          <p:cNvSpPr>
            <a:spLocks noGrp="1"/>
          </p:cNvSpPr>
          <p:nvPr>
            <p:ph type="title"/>
          </p:nvPr>
        </p:nvSpPr>
        <p:spPr>
          <a:xfrm>
            <a:off x="361188" y="136049"/>
            <a:ext cx="11469624" cy="961232"/>
          </a:xfrm>
        </p:spPr>
        <p:txBody>
          <a:bodyPr/>
          <a:lstStyle>
            <a:lvl1pPr>
              <a:defRPr>
                <a:latin typeface="Roboto" panose="02000000000000000000" pitchFamily="2" charset="0"/>
                <a:ea typeface="Roboto" panose="02000000000000000000" pitchFamily="2" charset="0"/>
              </a:defRPr>
            </a:lvl1pPr>
          </a:lstStyle>
          <a:p>
            <a:r>
              <a:rPr lang="en-US"/>
              <a:t>Click to edit Master title style</a:t>
            </a:r>
            <a:endParaRPr lang="en-US" dirty="0"/>
          </a:p>
        </p:txBody>
      </p:sp>
    </p:spTree>
    <p:extLst>
      <p:ext uri="{BB962C8B-B14F-4D97-AF65-F5344CB8AC3E}">
        <p14:creationId xmlns:p14="http://schemas.microsoft.com/office/powerpoint/2010/main" val="4157620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F168A1D8-D992-B87C-2BBF-312822438925}"/>
              </a:ext>
            </a:extLst>
          </p:cNvPr>
          <p:cNvSpPr>
            <a:spLocks noGrp="1"/>
          </p:cNvSpPr>
          <p:nvPr>
            <p:ph type="dt" sz="half" idx="10"/>
          </p:nvPr>
        </p:nvSpPr>
        <p:spPr>
          <a:xfrm>
            <a:off x="361188" y="6248776"/>
            <a:ext cx="3223260" cy="365125"/>
          </a:xfrm>
        </p:spPr>
        <p:txBody>
          <a:bodyPr/>
          <a:lstStyle>
            <a:lvl1pPr>
              <a:defRPr>
                <a:latin typeface="Roboto" panose="02000000000000000000" pitchFamily="2" charset="0"/>
                <a:ea typeface="Roboto" panose="02000000000000000000" pitchFamily="2" charset="0"/>
              </a:defRPr>
            </a:lvl1pPr>
          </a:lstStyle>
          <a:p>
            <a:fld id="{29838796-2B40-4EF2-BE23-C393D26A6627}" type="datetimeFigureOut">
              <a:rPr lang="en-US" smtClean="0"/>
              <a:t>6/27/2024</a:t>
            </a:fld>
            <a:endParaRPr lang="en-US"/>
          </a:p>
        </p:txBody>
      </p:sp>
      <p:sp>
        <p:nvSpPr>
          <p:cNvPr id="7" name="Footer Placeholder 4">
            <a:extLst>
              <a:ext uri="{FF2B5EF4-FFF2-40B4-BE49-F238E27FC236}">
                <a16:creationId xmlns:a16="http://schemas.microsoft.com/office/drawing/2014/main" id="{D7B25A8E-F145-F5CB-276D-41E3A3CA5BC5}"/>
              </a:ext>
            </a:extLst>
          </p:cNvPr>
          <p:cNvSpPr>
            <a:spLocks noGrp="1"/>
          </p:cNvSpPr>
          <p:nvPr>
            <p:ph type="ftr" sz="quarter" idx="11"/>
          </p:nvPr>
        </p:nvSpPr>
        <p:spPr>
          <a:xfrm>
            <a:off x="3957066" y="6248776"/>
            <a:ext cx="4684014" cy="365125"/>
          </a:xfrm>
        </p:spPr>
        <p:txBody>
          <a:bodyPr/>
          <a:lstStyle>
            <a:lvl1pPr>
              <a:defRPr>
                <a:latin typeface="Roboto" panose="02000000000000000000" pitchFamily="2" charset="0"/>
                <a:ea typeface="Roboto" panose="02000000000000000000" pitchFamily="2" charset="0"/>
              </a:defRPr>
            </a:lvl1pPr>
          </a:lstStyle>
          <a:p>
            <a:endParaRPr lang="en-US"/>
          </a:p>
        </p:txBody>
      </p:sp>
      <p:sp>
        <p:nvSpPr>
          <p:cNvPr id="8" name="Slide Number Placeholder 5">
            <a:extLst>
              <a:ext uri="{FF2B5EF4-FFF2-40B4-BE49-F238E27FC236}">
                <a16:creationId xmlns:a16="http://schemas.microsoft.com/office/drawing/2014/main" id="{E7B2D220-92CD-EBEF-8E71-4DBB5C38E9FC}"/>
              </a:ext>
            </a:extLst>
          </p:cNvPr>
          <p:cNvSpPr>
            <a:spLocks noGrp="1"/>
          </p:cNvSpPr>
          <p:nvPr>
            <p:ph type="sldNum" sz="quarter" idx="12"/>
          </p:nvPr>
        </p:nvSpPr>
        <p:spPr>
          <a:xfrm>
            <a:off x="9013698" y="6248776"/>
            <a:ext cx="2817114" cy="365125"/>
          </a:xfrm>
        </p:spPr>
        <p:txBody>
          <a:bodyPr/>
          <a:lstStyle>
            <a:lvl1pPr>
              <a:defRPr>
                <a:latin typeface="Roboto" panose="02000000000000000000" pitchFamily="2" charset="0"/>
                <a:ea typeface="Roboto" panose="02000000000000000000" pitchFamily="2" charset="0"/>
              </a:defRPr>
            </a:lvl1pPr>
          </a:lstStyle>
          <a:p>
            <a:fld id="{6ED8A4FC-98F4-4B0F-BE18-F0B48C7B81FB}" type="slidenum">
              <a:rPr lang="en-US" smtClean="0"/>
              <a:t>‹#›</a:t>
            </a:fld>
            <a:endParaRPr lang="en-US"/>
          </a:p>
        </p:txBody>
      </p:sp>
      <p:sp>
        <p:nvSpPr>
          <p:cNvPr id="9" name="Title 1">
            <a:extLst>
              <a:ext uri="{FF2B5EF4-FFF2-40B4-BE49-F238E27FC236}">
                <a16:creationId xmlns:a16="http://schemas.microsoft.com/office/drawing/2014/main" id="{D1CA6B84-2FAC-6537-EF71-2E47A86343F1}"/>
              </a:ext>
            </a:extLst>
          </p:cNvPr>
          <p:cNvSpPr>
            <a:spLocks noGrp="1"/>
          </p:cNvSpPr>
          <p:nvPr>
            <p:ph type="title"/>
          </p:nvPr>
        </p:nvSpPr>
        <p:spPr>
          <a:xfrm>
            <a:off x="361188" y="136049"/>
            <a:ext cx="11469624" cy="961232"/>
          </a:xfrm>
        </p:spPr>
        <p:txBody>
          <a:bodyPr/>
          <a:lstStyle>
            <a:lvl1pPr>
              <a:defRPr>
                <a:latin typeface="Roboto" panose="02000000000000000000" pitchFamily="2" charset="0"/>
                <a:ea typeface="Roboto" panose="02000000000000000000" pitchFamily="2" charset="0"/>
              </a:defRPr>
            </a:lvl1pPr>
          </a:lstStyle>
          <a:p>
            <a:r>
              <a:rPr lang="en-US"/>
              <a:t>Click to edit Master title style</a:t>
            </a:r>
            <a:endParaRPr lang="en-US" dirty="0"/>
          </a:p>
        </p:txBody>
      </p:sp>
    </p:spTree>
    <p:extLst>
      <p:ext uri="{BB962C8B-B14F-4D97-AF65-F5344CB8AC3E}">
        <p14:creationId xmlns:p14="http://schemas.microsoft.com/office/powerpoint/2010/main" val="1968971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Date Placeholder 3">
            <a:extLst>
              <a:ext uri="{FF2B5EF4-FFF2-40B4-BE49-F238E27FC236}">
                <a16:creationId xmlns:a16="http://schemas.microsoft.com/office/drawing/2014/main" id="{B5837296-4E79-A65C-4A64-100D295320A5}"/>
              </a:ext>
            </a:extLst>
          </p:cNvPr>
          <p:cNvSpPr>
            <a:spLocks noGrp="1"/>
          </p:cNvSpPr>
          <p:nvPr>
            <p:ph type="dt" sz="half" idx="10"/>
          </p:nvPr>
        </p:nvSpPr>
        <p:spPr>
          <a:xfrm>
            <a:off x="361188" y="6248776"/>
            <a:ext cx="3223260" cy="365125"/>
          </a:xfrm>
        </p:spPr>
        <p:txBody>
          <a:bodyPr/>
          <a:lstStyle>
            <a:lvl1pPr>
              <a:defRPr>
                <a:latin typeface="Roboto" panose="02000000000000000000" pitchFamily="2" charset="0"/>
                <a:ea typeface="Roboto" panose="02000000000000000000" pitchFamily="2" charset="0"/>
              </a:defRPr>
            </a:lvl1pPr>
          </a:lstStyle>
          <a:p>
            <a:fld id="{29838796-2B40-4EF2-BE23-C393D26A6627}" type="datetimeFigureOut">
              <a:rPr lang="en-US" smtClean="0"/>
              <a:t>6/27/2024</a:t>
            </a:fld>
            <a:endParaRPr lang="en-US"/>
          </a:p>
        </p:txBody>
      </p:sp>
      <p:sp>
        <p:nvSpPr>
          <p:cNvPr id="9" name="Footer Placeholder 4">
            <a:extLst>
              <a:ext uri="{FF2B5EF4-FFF2-40B4-BE49-F238E27FC236}">
                <a16:creationId xmlns:a16="http://schemas.microsoft.com/office/drawing/2014/main" id="{2A752D41-F260-6A98-53C1-613872A723EB}"/>
              </a:ext>
            </a:extLst>
          </p:cNvPr>
          <p:cNvSpPr>
            <a:spLocks noGrp="1"/>
          </p:cNvSpPr>
          <p:nvPr>
            <p:ph type="ftr" sz="quarter" idx="11"/>
          </p:nvPr>
        </p:nvSpPr>
        <p:spPr>
          <a:xfrm>
            <a:off x="3957066" y="6248776"/>
            <a:ext cx="4684014" cy="365125"/>
          </a:xfrm>
        </p:spPr>
        <p:txBody>
          <a:bodyPr/>
          <a:lstStyle>
            <a:lvl1pPr>
              <a:defRPr>
                <a:latin typeface="Roboto" panose="02000000000000000000" pitchFamily="2" charset="0"/>
                <a:ea typeface="Roboto" panose="02000000000000000000" pitchFamily="2" charset="0"/>
              </a:defRPr>
            </a:lvl1pPr>
          </a:lstStyle>
          <a:p>
            <a:endParaRPr lang="en-US"/>
          </a:p>
        </p:txBody>
      </p:sp>
      <p:sp>
        <p:nvSpPr>
          <p:cNvPr id="10" name="Slide Number Placeholder 5">
            <a:extLst>
              <a:ext uri="{FF2B5EF4-FFF2-40B4-BE49-F238E27FC236}">
                <a16:creationId xmlns:a16="http://schemas.microsoft.com/office/drawing/2014/main" id="{C2ED5797-3438-CF43-480F-3235032D088E}"/>
              </a:ext>
            </a:extLst>
          </p:cNvPr>
          <p:cNvSpPr>
            <a:spLocks noGrp="1"/>
          </p:cNvSpPr>
          <p:nvPr>
            <p:ph type="sldNum" sz="quarter" idx="12"/>
          </p:nvPr>
        </p:nvSpPr>
        <p:spPr>
          <a:xfrm>
            <a:off x="9013698" y="6248776"/>
            <a:ext cx="2817114" cy="365125"/>
          </a:xfrm>
        </p:spPr>
        <p:txBody>
          <a:bodyPr/>
          <a:lstStyle>
            <a:lvl1pPr>
              <a:defRPr>
                <a:latin typeface="Roboto" panose="02000000000000000000" pitchFamily="2" charset="0"/>
                <a:ea typeface="Roboto" panose="02000000000000000000" pitchFamily="2" charset="0"/>
              </a:defRPr>
            </a:lvl1pPr>
          </a:lstStyle>
          <a:p>
            <a:fld id="{6ED8A4FC-98F4-4B0F-BE18-F0B48C7B81FB}" type="slidenum">
              <a:rPr lang="en-US" smtClean="0"/>
              <a:t>‹#›</a:t>
            </a:fld>
            <a:endParaRPr lang="en-US"/>
          </a:p>
        </p:txBody>
      </p:sp>
    </p:spTree>
    <p:extLst>
      <p:ext uri="{BB962C8B-B14F-4D97-AF65-F5344CB8AC3E}">
        <p14:creationId xmlns:p14="http://schemas.microsoft.com/office/powerpoint/2010/main" val="3919080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AC17A-56E1-C578-54AB-DFC65942CB21}"/>
              </a:ext>
            </a:extLst>
          </p:cNvPr>
          <p:cNvSpPr>
            <a:spLocks noGrp="1"/>
          </p:cNvSpPr>
          <p:nvPr>
            <p:ph type="title"/>
          </p:nvPr>
        </p:nvSpPr>
        <p:spPr>
          <a:xfrm>
            <a:off x="411416" y="449262"/>
            <a:ext cx="4544632" cy="1600200"/>
          </a:xfrm>
        </p:spPr>
        <p:txBody>
          <a:bodyPr anchor="b"/>
          <a:lstStyle>
            <a:lvl1pPr>
              <a:defRPr sz="3200">
                <a:latin typeface="Roboto" panose="02000000000000000000" pitchFamily="2" charset="0"/>
                <a:ea typeface="Roboto" panose="02000000000000000000" pitchFamily="2" charset="0"/>
              </a:defRPr>
            </a:lvl1pPr>
          </a:lstStyle>
          <a:p>
            <a:r>
              <a:rPr lang="en-US"/>
              <a:t>Click to edit Master title style</a:t>
            </a:r>
          </a:p>
        </p:txBody>
      </p:sp>
      <p:sp>
        <p:nvSpPr>
          <p:cNvPr id="3" name="Content Placeholder 2">
            <a:extLst>
              <a:ext uri="{FF2B5EF4-FFF2-40B4-BE49-F238E27FC236}">
                <a16:creationId xmlns:a16="http://schemas.microsoft.com/office/drawing/2014/main" id="{8E772EDE-EE77-7BD7-D13E-2F6CF18A68FA}"/>
              </a:ext>
            </a:extLst>
          </p:cNvPr>
          <p:cNvSpPr>
            <a:spLocks noGrp="1"/>
          </p:cNvSpPr>
          <p:nvPr>
            <p:ph idx="1"/>
          </p:nvPr>
        </p:nvSpPr>
        <p:spPr>
          <a:xfrm>
            <a:off x="5192332" y="449262"/>
            <a:ext cx="6638480" cy="5411788"/>
          </a:xfrm>
        </p:spPr>
        <p:txBody>
          <a:bodyPr/>
          <a:lstStyle>
            <a:lvl1pPr>
              <a:defRPr sz="3200">
                <a:latin typeface="Roboto" panose="02000000000000000000" pitchFamily="2" charset="0"/>
                <a:ea typeface="Roboto" panose="02000000000000000000" pitchFamily="2" charset="0"/>
              </a:defRPr>
            </a:lvl1pPr>
            <a:lvl2pPr>
              <a:defRPr sz="2800">
                <a:latin typeface="Roboto" panose="02000000000000000000" pitchFamily="2" charset="0"/>
                <a:ea typeface="Roboto" panose="02000000000000000000" pitchFamily="2" charset="0"/>
              </a:defRPr>
            </a:lvl2pPr>
            <a:lvl3pPr>
              <a:defRPr sz="2400">
                <a:latin typeface="Roboto" panose="02000000000000000000" pitchFamily="2" charset="0"/>
                <a:ea typeface="Roboto" panose="02000000000000000000" pitchFamily="2" charset="0"/>
              </a:defRPr>
            </a:lvl3pPr>
            <a:lvl4pPr>
              <a:defRPr sz="2000">
                <a:latin typeface="Roboto" panose="02000000000000000000" pitchFamily="2" charset="0"/>
                <a:ea typeface="Roboto" panose="02000000000000000000" pitchFamily="2" charset="0"/>
              </a:defRPr>
            </a:lvl4pPr>
            <a:lvl5pPr>
              <a:defRPr sz="2000">
                <a:latin typeface="Roboto" panose="02000000000000000000" pitchFamily="2" charset="0"/>
                <a:ea typeface="Roboto" panose="02000000000000000000" pitchFamily="2"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51C32E2-B24C-5A46-5908-827F6987B0A8}"/>
              </a:ext>
            </a:extLst>
          </p:cNvPr>
          <p:cNvSpPr>
            <a:spLocks noGrp="1"/>
          </p:cNvSpPr>
          <p:nvPr>
            <p:ph type="body" sz="half" idx="2"/>
          </p:nvPr>
        </p:nvSpPr>
        <p:spPr>
          <a:xfrm>
            <a:off x="411416" y="2049462"/>
            <a:ext cx="4544632" cy="3811588"/>
          </a:xfrm>
        </p:spPr>
        <p:txBody>
          <a:bodyPr/>
          <a:lstStyle>
            <a:lvl1pPr marL="0" indent="0">
              <a:buNone/>
              <a:defRPr sz="1600">
                <a:latin typeface="Roboto" panose="02000000000000000000" pitchFamily="2" charset="0"/>
                <a:ea typeface="Roboto" panose="02000000000000000000" pitchFamily="2"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3">
            <a:extLst>
              <a:ext uri="{FF2B5EF4-FFF2-40B4-BE49-F238E27FC236}">
                <a16:creationId xmlns:a16="http://schemas.microsoft.com/office/drawing/2014/main" id="{88FBC53E-FBCC-DCFF-2429-0FE416F80380}"/>
              </a:ext>
            </a:extLst>
          </p:cNvPr>
          <p:cNvSpPr>
            <a:spLocks noGrp="1"/>
          </p:cNvSpPr>
          <p:nvPr>
            <p:ph type="dt" sz="half" idx="10"/>
          </p:nvPr>
        </p:nvSpPr>
        <p:spPr>
          <a:xfrm>
            <a:off x="361188" y="6248776"/>
            <a:ext cx="3223260" cy="365125"/>
          </a:xfrm>
        </p:spPr>
        <p:txBody>
          <a:bodyPr/>
          <a:lstStyle>
            <a:lvl1pPr>
              <a:defRPr>
                <a:latin typeface="Roboto" panose="02000000000000000000" pitchFamily="2" charset="0"/>
                <a:ea typeface="Roboto" panose="02000000000000000000" pitchFamily="2" charset="0"/>
              </a:defRPr>
            </a:lvl1pPr>
          </a:lstStyle>
          <a:p>
            <a:fld id="{29838796-2B40-4EF2-BE23-C393D26A6627}" type="datetimeFigureOut">
              <a:rPr lang="en-US" smtClean="0"/>
              <a:t>6/27/2024</a:t>
            </a:fld>
            <a:endParaRPr lang="en-US"/>
          </a:p>
        </p:txBody>
      </p:sp>
      <p:sp>
        <p:nvSpPr>
          <p:cNvPr id="9" name="Footer Placeholder 4">
            <a:extLst>
              <a:ext uri="{FF2B5EF4-FFF2-40B4-BE49-F238E27FC236}">
                <a16:creationId xmlns:a16="http://schemas.microsoft.com/office/drawing/2014/main" id="{C3AE2165-4E3A-CA96-8232-1CE8609CF353}"/>
              </a:ext>
            </a:extLst>
          </p:cNvPr>
          <p:cNvSpPr>
            <a:spLocks noGrp="1"/>
          </p:cNvSpPr>
          <p:nvPr>
            <p:ph type="ftr" sz="quarter" idx="11"/>
          </p:nvPr>
        </p:nvSpPr>
        <p:spPr>
          <a:xfrm>
            <a:off x="3957066" y="6248776"/>
            <a:ext cx="4684014" cy="365125"/>
          </a:xfrm>
        </p:spPr>
        <p:txBody>
          <a:bodyPr/>
          <a:lstStyle>
            <a:lvl1pPr>
              <a:defRPr>
                <a:latin typeface="Roboto" panose="02000000000000000000" pitchFamily="2" charset="0"/>
                <a:ea typeface="Roboto" panose="02000000000000000000" pitchFamily="2" charset="0"/>
              </a:defRPr>
            </a:lvl1pPr>
          </a:lstStyle>
          <a:p>
            <a:endParaRPr lang="en-US"/>
          </a:p>
        </p:txBody>
      </p:sp>
      <p:sp>
        <p:nvSpPr>
          <p:cNvPr id="10" name="Slide Number Placeholder 5">
            <a:extLst>
              <a:ext uri="{FF2B5EF4-FFF2-40B4-BE49-F238E27FC236}">
                <a16:creationId xmlns:a16="http://schemas.microsoft.com/office/drawing/2014/main" id="{078BBE16-12FC-CEC5-7481-65C22924CEC6}"/>
              </a:ext>
            </a:extLst>
          </p:cNvPr>
          <p:cNvSpPr>
            <a:spLocks noGrp="1"/>
          </p:cNvSpPr>
          <p:nvPr>
            <p:ph type="sldNum" sz="quarter" idx="12"/>
          </p:nvPr>
        </p:nvSpPr>
        <p:spPr>
          <a:xfrm>
            <a:off x="9013698" y="6248776"/>
            <a:ext cx="2817114" cy="365125"/>
          </a:xfrm>
        </p:spPr>
        <p:txBody>
          <a:bodyPr/>
          <a:lstStyle>
            <a:lvl1pPr>
              <a:defRPr>
                <a:latin typeface="Roboto" panose="02000000000000000000" pitchFamily="2" charset="0"/>
                <a:ea typeface="Roboto" panose="02000000000000000000" pitchFamily="2" charset="0"/>
              </a:defRPr>
            </a:lvl1pPr>
          </a:lstStyle>
          <a:p>
            <a:fld id="{6ED8A4FC-98F4-4B0F-BE18-F0B48C7B81FB}" type="slidenum">
              <a:rPr lang="en-US" smtClean="0"/>
              <a:t>‹#›</a:t>
            </a:fld>
            <a:endParaRPr lang="en-US"/>
          </a:p>
        </p:txBody>
      </p:sp>
    </p:spTree>
    <p:extLst>
      <p:ext uri="{BB962C8B-B14F-4D97-AF65-F5344CB8AC3E}">
        <p14:creationId xmlns:p14="http://schemas.microsoft.com/office/powerpoint/2010/main" val="4187049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D3052-1155-3568-C3FB-4A95AC91F724}"/>
              </a:ext>
            </a:extLst>
          </p:cNvPr>
          <p:cNvSpPr>
            <a:spLocks noGrp="1"/>
          </p:cNvSpPr>
          <p:nvPr>
            <p:ph type="title"/>
          </p:nvPr>
        </p:nvSpPr>
        <p:spPr>
          <a:xfrm>
            <a:off x="346012" y="539496"/>
            <a:ext cx="4555172" cy="1600200"/>
          </a:xfrm>
        </p:spPr>
        <p:txBody>
          <a:bodyPr anchor="b"/>
          <a:lstStyle>
            <a:lvl1pPr>
              <a:defRPr sz="3200">
                <a:latin typeface="Roboto" panose="02000000000000000000" pitchFamily="2" charset="0"/>
                <a:ea typeface="Roboto" panose="02000000000000000000" pitchFamily="2" charset="0"/>
              </a:defRPr>
            </a:lvl1pPr>
          </a:lstStyle>
          <a:p>
            <a:r>
              <a:rPr lang="en-US"/>
              <a:t>Click to edit Master title style</a:t>
            </a:r>
          </a:p>
        </p:txBody>
      </p:sp>
      <p:sp>
        <p:nvSpPr>
          <p:cNvPr id="3" name="Picture Placeholder 2">
            <a:extLst>
              <a:ext uri="{FF2B5EF4-FFF2-40B4-BE49-F238E27FC236}">
                <a16:creationId xmlns:a16="http://schemas.microsoft.com/office/drawing/2014/main" id="{C64FA844-3C88-E46F-131E-C7E6C8C366DE}"/>
              </a:ext>
            </a:extLst>
          </p:cNvPr>
          <p:cNvSpPr>
            <a:spLocks noGrp="1"/>
          </p:cNvSpPr>
          <p:nvPr>
            <p:ph type="pic" idx="1"/>
          </p:nvPr>
        </p:nvSpPr>
        <p:spPr>
          <a:xfrm>
            <a:off x="5265484" y="583883"/>
            <a:ext cx="6580504" cy="5367401"/>
          </a:xfrm>
        </p:spPr>
        <p:txBody>
          <a:bodyPr/>
          <a:lstStyle>
            <a:lvl1pPr marL="0" indent="0">
              <a:buNone/>
              <a:defRPr sz="3200">
                <a:latin typeface="Roboto" panose="02000000000000000000" pitchFamily="2" charset="0"/>
                <a:ea typeface="Roboto" panose="02000000000000000000"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11A87F5-F345-78BA-81EA-0B94EA84945C}"/>
              </a:ext>
            </a:extLst>
          </p:cNvPr>
          <p:cNvSpPr>
            <a:spLocks noGrp="1"/>
          </p:cNvSpPr>
          <p:nvPr>
            <p:ph type="body" sz="half" idx="2"/>
          </p:nvPr>
        </p:nvSpPr>
        <p:spPr>
          <a:xfrm>
            <a:off x="346012" y="2139696"/>
            <a:ext cx="4555172" cy="3811588"/>
          </a:xfrm>
        </p:spPr>
        <p:txBody>
          <a:bodyPr/>
          <a:lstStyle>
            <a:lvl1pPr marL="0" indent="0">
              <a:buNone/>
              <a:defRPr sz="1600">
                <a:latin typeface="Roboto" panose="02000000000000000000" pitchFamily="2" charset="0"/>
                <a:ea typeface="Roboto" panose="02000000000000000000" pitchFamily="2"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3">
            <a:extLst>
              <a:ext uri="{FF2B5EF4-FFF2-40B4-BE49-F238E27FC236}">
                <a16:creationId xmlns:a16="http://schemas.microsoft.com/office/drawing/2014/main" id="{D01889A4-CF7F-117B-3B23-74843D7C35C7}"/>
              </a:ext>
            </a:extLst>
          </p:cNvPr>
          <p:cNvSpPr>
            <a:spLocks noGrp="1"/>
          </p:cNvSpPr>
          <p:nvPr>
            <p:ph type="dt" sz="half" idx="10"/>
          </p:nvPr>
        </p:nvSpPr>
        <p:spPr>
          <a:xfrm>
            <a:off x="361188" y="6248776"/>
            <a:ext cx="3223260" cy="365125"/>
          </a:xfrm>
        </p:spPr>
        <p:txBody>
          <a:bodyPr/>
          <a:lstStyle>
            <a:lvl1pPr>
              <a:defRPr>
                <a:latin typeface="Roboto" panose="02000000000000000000" pitchFamily="2" charset="0"/>
                <a:ea typeface="Roboto" panose="02000000000000000000" pitchFamily="2" charset="0"/>
              </a:defRPr>
            </a:lvl1pPr>
          </a:lstStyle>
          <a:p>
            <a:fld id="{29838796-2B40-4EF2-BE23-C393D26A6627}" type="datetimeFigureOut">
              <a:rPr lang="en-US" smtClean="0"/>
              <a:t>6/27/2024</a:t>
            </a:fld>
            <a:endParaRPr lang="en-US"/>
          </a:p>
        </p:txBody>
      </p:sp>
      <p:sp>
        <p:nvSpPr>
          <p:cNvPr id="9" name="Footer Placeholder 4">
            <a:extLst>
              <a:ext uri="{FF2B5EF4-FFF2-40B4-BE49-F238E27FC236}">
                <a16:creationId xmlns:a16="http://schemas.microsoft.com/office/drawing/2014/main" id="{693983D2-9A67-4362-F767-5DF89B8C868E}"/>
              </a:ext>
            </a:extLst>
          </p:cNvPr>
          <p:cNvSpPr>
            <a:spLocks noGrp="1"/>
          </p:cNvSpPr>
          <p:nvPr>
            <p:ph type="ftr" sz="quarter" idx="11"/>
          </p:nvPr>
        </p:nvSpPr>
        <p:spPr>
          <a:xfrm>
            <a:off x="3957066" y="6248776"/>
            <a:ext cx="4684014" cy="365125"/>
          </a:xfrm>
        </p:spPr>
        <p:txBody>
          <a:bodyPr/>
          <a:lstStyle>
            <a:lvl1pPr>
              <a:defRPr>
                <a:latin typeface="Roboto" panose="02000000000000000000" pitchFamily="2" charset="0"/>
                <a:ea typeface="Roboto" panose="02000000000000000000" pitchFamily="2" charset="0"/>
              </a:defRPr>
            </a:lvl1pPr>
          </a:lstStyle>
          <a:p>
            <a:endParaRPr lang="en-US"/>
          </a:p>
        </p:txBody>
      </p:sp>
      <p:sp>
        <p:nvSpPr>
          <p:cNvPr id="10" name="Slide Number Placeholder 5">
            <a:extLst>
              <a:ext uri="{FF2B5EF4-FFF2-40B4-BE49-F238E27FC236}">
                <a16:creationId xmlns:a16="http://schemas.microsoft.com/office/drawing/2014/main" id="{D449D07E-3D60-4EA9-5BD7-351387A238A2}"/>
              </a:ext>
            </a:extLst>
          </p:cNvPr>
          <p:cNvSpPr>
            <a:spLocks noGrp="1"/>
          </p:cNvSpPr>
          <p:nvPr>
            <p:ph type="sldNum" sz="quarter" idx="12"/>
          </p:nvPr>
        </p:nvSpPr>
        <p:spPr>
          <a:xfrm>
            <a:off x="9013698" y="6248776"/>
            <a:ext cx="2817114" cy="365125"/>
          </a:xfrm>
        </p:spPr>
        <p:txBody>
          <a:bodyPr/>
          <a:lstStyle>
            <a:lvl1pPr>
              <a:defRPr>
                <a:latin typeface="Roboto" panose="02000000000000000000" pitchFamily="2" charset="0"/>
                <a:ea typeface="Roboto" panose="02000000000000000000" pitchFamily="2" charset="0"/>
              </a:defRPr>
            </a:lvl1pPr>
          </a:lstStyle>
          <a:p>
            <a:fld id="{6ED8A4FC-98F4-4B0F-BE18-F0B48C7B81FB}" type="slidenum">
              <a:rPr lang="en-US" smtClean="0"/>
              <a:t>‹#›</a:t>
            </a:fld>
            <a:endParaRPr lang="en-US"/>
          </a:p>
        </p:txBody>
      </p:sp>
    </p:spTree>
    <p:extLst>
      <p:ext uri="{BB962C8B-B14F-4D97-AF65-F5344CB8AC3E}">
        <p14:creationId xmlns:p14="http://schemas.microsoft.com/office/powerpoint/2010/main" val="4245566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0D35B4-876A-574E-F231-AEDAB6CEE6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7E6A96F-3E73-8DD0-3851-F15B83C0E1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1A553C-BACA-EA3C-0EFF-C628DE3EF7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838796-2B40-4EF2-BE23-C393D26A6627}" type="datetimeFigureOut">
              <a:rPr lang="en-US" smtClean="0"/>
              <a:t>6/27/2024</a:t>
            </a:fld>
            <a:endParaRPr lang="en-US"/>
          </a:p>
        </p:txBody>
      </p:sp>
      <p:sp>
        <p:nvSpPr>
          <p:cNvPr id="5" name="Footer Placeholder 4">
            <a:extLst>
              <a:ext uri="{FF2B5EF4-FFF2-40B4-BE49-F238E27FC236}">
                <a16:creationId xmlns:a16="http://schemas.microsoft.com/office/drawing/2014/main" id="{60250E91-D59B-7667-50F0-7241C4C383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380D4E9-D848-0D2C-F056-03B64F3E88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D8A4FC-98F4-4B0F-BE18-F0B48C7B81FB}" type="slidenum">
              <a:rPr lang="en-US" smtClean="0"/>
              <a:t>‹#›</a:t>
            </a:fld>
            <a:endParaRPr lang="en-US"/>
          </a:p>
        </p:txBody>
      </p:sp>
    </p:spTree>
    <p:extLst>
      <p:ext uri="{BB962C8B-B14F-4D97-AF65-F5344CB8AC3E}">
        <p14:creationId xmlns:p14="http://schemas.microsoft.com/office/powerpoint/2010/main" val="415024748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a:extLst>
              <a:ext uri="{FF2B5EF4-FFF2-40B4-BE49-F238E27FC236}">
                <a16:creationId xmlns:a16="http://schemas.microsoft.com/office/drawing/2014/main" id="{8DC4D49D-65CB-F032-7651-34EEBA70316A}"/>
              </a:ext>
            </a:extLst>
          </p:cNvPr>
          <p:cNvSpPr>
            <a:spLocks noGrp="1"/>
          </p:cNvSpPr>
          <p:nvPr/>
        </p:nvSpPr>
        <p:spPr>
          <a:xfrm>
            <a:off x="361188" y="732010"/>
            <a:ext cx="11469624" cy="238760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b="1" kern="1200">
                <a:solidFill>
                  <a:schemeClr val="tx1"/>
                </a:solidFill>
                <a:latin typeface="Roboto" panose="02000000000000000000" pitchFamily="2" charset="0"/>
                <a:ea typeface="Roboto" panose="02000000000000000000" pitchFamily="2" charset="0"/>
                <a:cs typeface="+mj-cs"/>
              </a:defRPr>
            </a:lvl1pPr>
          </a:lstStyle>
          <a:p>
            <a:r>
              <a:rPr lang="ru-RU" sz="4000" dirty="0"/>
              <a:t>Информационная безопасность. </a:t>
            </a:r>
            <a:br>
              <a:rPr lang="ru-RU" sz="4000" dirty="0"/>
            </a:br>
            <a:br>
              <a:rPr lang="ru-RU" sz="4000" dirty="0"/>
            </a:br>
            <a:r>
              <a:rPr lang="kk-KZ" sz="3200" dirty="0"/>
              <a:t>Тема </a:t>
            </a:r>
            <a:r>
              <a:rPr lang="ru-RU" sz="3200" dirty="0"/>
              <a:t>0. Вредоносное программное обеспечение.</a:t>
            </a:r>
            <a:endParaRPr lang="en-US" sz="4000" dirty="0"/>
          </a:p>
        </p:txBody>
      </p:sp>
      <p:sp>
        <p:nvSpPr>
          <p:cNvPr id="7" name="TextBox 8">
            <a:extLst>
              <a:ext uri="{FF2B5EF4-FFF2-40B4-BE49-F238E27FC236}">
                <a16:creationId xmlns:a16="http://schemas.microsoft.com/office/drawing/2014/main" id="{A706A42A-088F-F0D2-79B2-AFFF48F4945D}"/>
              </a:ext>
            </a:extLst>
          </p:cNvPr>
          <p:cNvSpPr txBox="1"/>
          <p:nvPr/>
        </p:nvSpPr>
        <p:spPr>
          <a:xfrm>
            <a:off x="3123860" y="3448333"/>
            <a:ext cx="6096000" cy="2677656"/>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defRPr/>
            </a:pPr>
            <a:r>
              <a:rPr lang="ru-RU" sz="2400" b="1" dirty="0">
                <a:solidFill>
                  <a:srgbClr val="002060"/>
                </a:solidFill>
              </a:rPr>
              <a:t>Обеспечение безопасности информации складывается из трех составляющих: </a:t>
            </a:r>
          </a:p>
          <a:p>
            <a:pPr marL="0" indent="0" algn="ctr">
              <a:buNone/>
              <a:defRPr/>
            </a:pPr>
            <a:endParaRPr lang="ru-RU" dirty="0">
              <a:solidFill>
                <a:srgbClr val="002060"/>
              </a:solidFill>
            </a:endParaRPr>
          </a:p>
          <a:p>
            <a:pPr marL="285750" indent="-285750" algn="ctr">
              <a:buFont typeface="Arial" panose="020B0604020202020204" pitchFamily="34" charset="0"/>
              <a:buChar char="•"/>
              <a:defRPr/>
            </a:pPr>
            <a:r>
              <a:rPr lang="ru-RU" sz="2800" dirty="0">
                <a:solidFill>
                  <a:srgbClr val="002060"/>
                </a:solidFill>
              </a:rPr>
              <a:t>Конфиденциальности</a:t>
            </a:r>
          </a:p>
          <a:p>
            <a:pPr marL="285750" indent="-285750" algn="ctr">
              <a:buFont typeface="Arial" panose="020B0604020202020204" pitchFamily="34" charset="0"/>
              <a:buChar char="•"/>
              <a:defRPr/>
            </a:pPr>
            <a:r>
              <a:rPr lang="ru-RU" sz="2800" dirty="0">
                <a:solidFill>
                  <a:srgbClr val="002060"/>
                </a:solidFill>
              </a:rPr>
              <a:t>Целостности</a:t>
            </a:r>
          </a:p>
          <a:p>
            <a:pPr marL="285750" indent="-285750" algn="ctr">
              <a:buFont typeface="Arial" panose="020B0604020202020204" pitchFamily="34" charset="0"/>
              <a:buChar char="•"/>
              <a:defRPr/>
            </a:pPr>
            <a:r>
              <a:rPr lang="ru-RU" sz="2800" dirty="0">
                <a:solidFill>
                  <a:srgbClr val="002060"/>
                </a:solidFill>
              </a:rPr>
              <a:t>Доступности</a:t>
            </a:r>
          </a:p>
          <a:p>
            <a:pPr marL="0" indent="0" algn="ctr">
              <a:buNone/>
              <a:defRPr/>
            </a:pPr>
            <a:endParaRPr lang="ru-RU" dirty="0">
              <a:solidFill>
                <a:srgbClr val="002060"/>
              </a:solidFill>
            </a:endParaRPr>
          </a:p>
        </p:txBody>
      </p:sp>
    </p:spTree>
    <p:extLst>
      <p:ext uri="{BB962C8B-B14F-4D97-AF65-F5344CB8AC3E}">
        <p14:creationId xmlns:p14="http://schemas.microsoft.com/office/powerpoint/2010/main" val="33554333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7306E92C-B4B3-4915-9268-5478CF392DDF}"/>
              </a:ext>
            </a:extLst>
          </p:cNvPr>
          <p:cNvSpPr>
            <a:spLocks noGrp="1" noChangeArrowheads="1"/>
          </p:cNvSpPr>
          <p:nvPr>
            <p:ph type="title"/>
          </p:nvPr>
        </p:nvSpPr>
        <p:spPr>
          <a:xfrm>
            <a:off x="2043114" y="190500"/>
            <a:ext cx="8229600" cy="1100138"/>
          </a:xfrm>
        </p:spPr>
        <p:txBody>
          <a:bodyPr/>
          <a:lstStyle/>
          <a:p>
            <a:pPr algn="ctr" eaLnBrk="1" hangingPunct="1"/>
            <a:r>
              <a:rPr lang="ru-RU" altLang="ru-RU" sz="4000" i="1" u="sng" dirty="0"/>
              <a:t>Вредоносные программы</a:t>
            </a:r>
            <a:endParaRPr lang="ru-RU" altLang="ru-RU" sz="4000" b="1" dirty="0"/>
          </a:p>
        </p:txBody>
      </p:sp>
      <p:sp>
        <p:nvSpPr>
          <p:cNvPr id="26627" name="Rectangle 3">
            <a:extLst>
              <a:ext uri="{FF2B5EF4-FFF2-40B4-BE49-F238E27FC236}">
                <a16:creationId xmlns:a16="http://schemas.microsoft.com/office/drawing/2014/main" id="{D537FD86-A0E4-7B1C-D9E1-1BE8DE2D91DE}"/>
              </a:ext>
            </a:extLst>
          </p:cNvPr>
          <p:cNvSpPr>
            <a:spLocks noGrp="1" noChangeArrowheads="1"/>
          </p:cNvSpPr>
          <p:nvPr>
            <p:ph type="body" idx="1"/>
          </p:nvPr>
        </p:nvSpPr>
        <p:spPr>
          <a:xfrm>
            <a:off x="696686" y="1495199"/>
            <a:ext cx="10885714" cy="5040312"/>
          </a:xfrm>
        </p:spPr>
        <p:txBody>
          <a:bodyPr>
            <a:normAutofit fontScale="77500" lnSpcReduction="20000"/>
          </a:bodyPr>
          <a:lstStyle/>
          <a:p>
            <a:pPr algn="just" eaLnBrk="1" hangingPunct="1">
              <a:lnSpc>
                <a:spcPct val="90000"/>
              </a:lnSpc>
              <a:defRPr/>
            </a:pPr>
            <a:r>
              <a:rPr lang="ru-RU" b="1" i="1" dirty="0"/>
              <a:t>Троянский конь</a:t>
            </a:r>
            <a:r>
              <a:rPr lang="ru-RU" dirty="0"/>
              <a:t> - это программа, содержащая в себе некоторую разрушающую функцию, которая активизируется при наступлении некоторого условия срабатывания. Обычно такие программы маскируются под какие-нибудь полезные утилиты. Виды деструктивных действий:</a:t>
            </a:r>
          </a:p>
          <a:p>
            <a:pPr lvl="1" algn="just">
              <a:defRPr/>
            </a:pPr>
            <a:r>
              <a:rPr lang="ru-RU" dirty="0"/>
              <a:t>Уничтожение информации. (Конкретный выбор объектов и способов уничтожения зависит только от фантазии автора такой программы и возможностей ОС. Эта функция является общей для троянских коней и закладок).</a:t>
            </a:r>
          </a:p>
          <a:p>
            <a:pPr lvl="1" algn="just">
              <a:defRPr/>
            </a:pPr>
            <a:r>
              <a:rPr lang="ru-RU" dirty="0"/>
              <a:t>Перехват и передача информации. (паролей, набираемых на клавиатуре).</a:t>
            </a:r>
          </a:p>
          <a:p>
            <a:pPr lvl="1" algn="just">
              <a:defRPr/>
            </a:pPr>
            <a:r>
              <a:rPr lang="ru-RU" dirty="0"/>
              <a:t>Целенаправленное изменение программы.</a:t>
            </a:r>
          </a:p>
          <a:p>
            <a:pPr algn="just">
              <a:defRPr/>
            </a:pPr>
            <a:r>
              <a:rPr lang="ru-RU" b="1" i="1" dirty="0"/>
              <a:t>Червями</a:t>
            </a:r>
            <a:r>
              <a:rPr lang="ru-RU" dirty="0"/>
              <a:t> называют вирусы, которые распространяются по глобальным сетям, поражая целые системы, а не отдельные программы. Это самый опасный вид вирусов, так как объектами нападения в этом случае становятся информационные системы государственного масштаба. С появлением глобальной сети </a:t>
            </a:r>
            <a:r>
              <a:rPr lang="ru-RU" dirty="0" err="1"/>
              <a:t>Internet</a:t>
            </a:r>
            <a:r>
              <a:rPr lang="ru-RU" dirty="0"/>
              <a:t> этот вид нарушения безопасности представляет наибольшую угрозу, т.к. ему в любой момент может подвергнуться любой из компьютеров, подключенных к этой сети. Основная функция вирусов данного типа – взлом атакуемой системы, т.е. преодоление защиты с целью нарушения безопасности и целостности.</a:t>
            </a:r>
          </a:p>
        </p:txBody>
      </p:sp>
    </p:spTree>
    <p:extLst>
      <p:ext uri="{BB962C8B-B14F-4D97-AF65-F5344CB8AC3E}">
        <p14:creationId xmlns:p14="http://schemas.microsoft.com/office/powerpoint/2010/main" val="15537935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a:extLst>
              <a:ext uri="{FF2B5EF4-FFF2-40B4-BE49-F238E27FC236}">
                <a16:creationId xmlns:a16="http://schemas.microsoft.com/office/drawing/2014/main" id="{8DC4D49D-65CB-F032-7651-34EEBA70316A}"/>
              </a:ext>
            </a:extLst>
          </p:cNvPr>
          <p:cNvSpPr>
            <a:spLocks noGrp="1"/>
          </p:cNvSpPr>
          <p:nvPr/>
        </p:nvSpPr>
        <p:spPr>
          <a:xfrm>
            <a:off x="361188" y="732010"/>
            <a:ext cx="11469624" cy="238760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b="1" kern="1200">
                <a:solidFill>
                  <a:schemeClr val="tx1"/>
                </a:solidFill>
                <a:latin typeface="Roboto" panose="02000000000000000000" pitchFamily="2" charset="0"/>
                <a:ea typeface="Roboto" panose="02000000000000000000" pitchFamily="2" charset="0"/>
                <a:cs typeface="+mj-cs"/>
              </a:defRPr>
            </a:lvl1pPr>
          </a:lstStyle>
          <a:p>
            <a:r>
              <a:rPr lang="ru-RU" sz="4000" dirty="0"/>
              <a:t>Информационная безопасность. </a:t>
            </a:r>
            <a:br>
              <a:rPr lang="ru-RU" sz="4000" dirty="0"/>
            </a:br>
            <a:br>
              <a:rPr lang="ru-RU" sz="4000" dirty="0"/>
            </a:br>
            <a:r>
              <a:rPr lang="kk-KZ" sz="3200" dirty="0"/>
              <a:t>Тема </a:t>
            </a:r>
            <a:r>
              <a:rPr lang="ru-RU" sz="3200" dirty="0"/>
              <a:t>0. Средства защиты. Антивирусы.</a:t>
            </a:r>
            <a:endParaRPr lang="en-US" sz="4000" dirty="0"/>
          </a:p>
        </p:txBody>
      </p:sp>
      <p:sp>
        <p:nvSpPr>
          <p:cNvPr id="7" name="TextBox 8">
            <a:extLst>
              <a:ext uri="{FF2B5EF4-FFF2-40B4-BE49-F238E27FC236}">
                <a16:creationId xmlns:a16="http://schemas.microsoft.com/office/drawing/2014/main" id="{A706A42A-088F-F0D2-79B2-AFFF48F4945D}"/>
              </a:ext>
            </a:extLst>
          </p:cNvPr>
          <p:cNvSpPr txBox="1"/>
          <p:nvPr/>
        </p:nvSpPr>
        <p:spPr>
          <a:xfrm>
            <a:off x="3123860" y="3448333"/>
            <a:ext cx="6096000" cy="2677656"/>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defRPr/>
            </a:pPr>
            <a:r>
              <a:rPr lang="ru-RU" sz="2400" b="1" dirty="0">
                <a:solidFill>
                  <a:srgbClr val="002060"/>
                </a:solidFill>
              </a:rPr>
              <a:t>Обеспечение безопасности информации складывается из трех составляющих: </a:t>
            </a:r>
          </a:p>
          <a:p>
            <a:pPr marL="0" indent="0" algn="ctr">
              <a:buNone/>
              <a:defRPr/>
            </a:pPr>
            <a:endParaRPr lang="ru-RU" dirty="0">
              <a:solidFill>
                <a:srgbClr val="002060"/>
              </a:solidFill>
            </a:endParaRPr>
          </a:p>
          <a:p>
            <a:pPr marL="285750" indent="-285750" algn="ctr">
              <a:buFont typeface="Arial" panose="020B0604020202020204" pitchFamily="34" charset="0"/>
              <a:buChar char="•"/>
              <a:defRPr/>
            </a:pPr>
            <a:r>
              <a:rPr lang="ru-RU" sz="2800" dirty="0">
                <a:solidFill>
                  <a:srgbClr val="002060"/>
                </a:solidFill>
              </a:rPr>
              <a:t>Конфиденциальности</a:t>
            </a:r>
          </a:p>
          <a:p>
            <a:pPr marL="285750" indent="-285750" algn="ctr">
              <a:buFont typeface="Arial" panose="020B0604020202020204" pitchFamily="34" charset="0"/>
              <a:buChar char="•"/>
              <a:defRPr/>
            </a:pPr>
            <a:r>
              <a:rPr lang="ru-RU" sz="2800" dirty="0">
                <a:solidFill>
                  <a:srgbClr val="002060"/>
                </a:solidFill>
              </a:rPr>
              <a:t>Целостности</a:t>
            </a:r>
          </a:p>
          <a:p>
            <a:pPr marL="285750" indent="-285750" algn="ctr">
              <a:buFont typeface="Arial" panose="020B0604020202020204" pitchFamily="34" charset="0"/>
              <a:buChar char="•"/>
              <a:defRPr/>
            </a:pPr>
            <a:r>
              <a:rPr lang="ru-RU" sz="2800" dirty="0">
                <a:solidFill>
                  <a:srgbClr val="002060"/>
                </a:solidFill>
              </a:rPr>
              <a:t>Доступности</a:t>
            </a:r>
          </a:p>
          <a:p>
            <a:pPr marL="0" indent="0" algn="ctr">
              <a:buNone/>
              <a:defRPr/>
            </a:pPr>
            <a:endParaRPr lang="ru-RU" dirty="0">
              <a:solidFill>
                <a:srgbClr val="002060"/>
              </a:solidFill>
            </a:endParaRPr>
          </a:p>
        </p:txBody>
      </p:sp>
    </p:spTree>
    <p:extLst>
      <p:ext uri="{BB962C8B-B14F-4D97-AF65-F5344CB8AC3E}">
        <p14:creationId xmlns:p14="http://schemas.microsoft.com/office/powerpoint/2010/main" val="516900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07E0ED13-F4C9-2F4C-25FD-D9039E13C11E}"/>
              </a:ext>
            </a:extLst>
          </p:cNvPr>
          <p:cNvSpPr>
            <a:spLocks noGrp="1" noChangeArrowheads="1"/>
          </p:cNvSpPr>
          <p:nvPr>
            <p:ph type="title"/>
          </p:nvPr>
        </p:nvSpPr>
        <p:spPr>
          <a:xfrm>
            <a:off x="424544" y="419916"/>
            <a:ext cx="5121730" cy="691242"/>
          </a:xfrm>
        </p:spPr>
        <p:txBody>
          <a:bodyPr>
            <a:normAutofit fontScale="90000"/>
          </a:bodyPr>
          <a:lstStyle/>
          <a:p>
            <a:pPr eaLnBrk="1" hangingPunct="1"/>
            <a:r>
              <a:rPr lang="ru-RU" altLang="ru-RU" sz="4000" dirty="0"/>
              <a:t>Технические средства</a:t>
            </a:r>
          </a:p>
        </p:txBody>
      </p:sp>
      <p:sp>
        <p:nvSpPr>
          <p:cNvPr id="3" name="TextBox 2">
            <a:extLst>
              <a:ext uri="{FF2B5EF4-FFF2-40B4-BE49-F238E27FC236}">
                <a16:creationId xmlns:a16="http://schemas.microsoft.com/office/drawing/2014/main" id="{4FAD2448-1DEC-77AA-2B63-A77A5483627A}"/>
              </a:ext>
            </a:extLst>
          </p:cNvPr>
          <p:cNvSpPr txBox="1"/>
          <p:nvPr/>
        </p:nvSpPr>
        <p:spPr>
          <a:xfrm>
            <a:off x="370116" y="1359771"/>
            <a:ext cx="5230587" cy="5078313"/>
          </a:xfrm>
          <a:prstGeom prst="rect">
            <a:avLst/>
          </a:prstGeom>
          <a:noFill/>
        </p:spPr>
        <p:txBody>
          <a:bodyPr wrap="square">
            <a:spAutoFit/>
          </a:bodyPr>
          <a:lstStyle/>
          <a:p>
            <a:pPr marL="0" indent="0" algn="just">
              <a:buNone/>
              <a:defRPr/>
            </a:pPr>
            <a:r>
              <a:rPr lang="ru-RU" b="1" dirty="0"/>
              <a:t>Для защиты периметра информационной системы создаются:</a:t>
            </a:r>
          </a:p>
          <a:p>
            <a:pPr marL="285750" indent="-285750" algn="just">
              <a:buFont typeface="Arial" panose="020B0604020202020204" pitchFamily="34" charset="0"/>
              <a:buChar char="•"/>
              <a:defRPr/>
            </a:pPr>
            <a:r>
              <a:rPr lang="ru-RU" dirty="0"/>
              <a:t>системы охранной и пожарной сигнализации;</a:t>
            </a:r>
          </a:p>
          <a:p>
            <a:pPr marL="285750" indent="-285750" algn="just">
              <a:buFont typeface="Arial" panose="020B0604020202020204" pitchFamily="34" charset="0"/>
              <a:buChar char="•"/>
              <a:defRPr/>
            </a:pPr>
            <a:r>
              <a:rPr lang="ru-RU" dirty="0"/>
              <a:t>системы цифрового видео наблюдения;</a:t>
            </a:r>
          </a:p>
          <a:p>
            <a:pPr marL="285750" indent="-285750" algn="just">
              <a:buFont typeface="Arial" panose="020B0604020202020204" pitchFamily="34" charset="0"/>
              <a:buChar char="•"/>
              <a:defRPr/>
            </a:pPr>
            <a:r>
              <a:rPr lang="ru-RU" dirty="0"/>
              <a:t>системы контроля и управления доступом (СКУД).</a:t>
            </a:r>
          </a:p>
          <a:p>
            <a:pPr marL="0" indent="0" algn="just">
              <a:buNone/>
              <a:defRPr/>
            </a:pPr>
            <a:r>
              <a:rPr lang="ru-RU" b="1" dirty="0"/>
              <a:t>Защита информации от ее утечки техническими каналами связи обеспечивается:</a:t>
            </a:r>
          </a:p>
          <a:p>
            <a:pPr marL="285750" indent="-285750" algn="just">
              <a:buFont typeface="Arial" panose="020B0604020202020204" pitchFamily="34" charset="0"/>
              <a:buChar char="•"/>
              <a:defRPr/>
            </a:pPr>
            <a:r>
              <a:rPr lang="ru-RU" dirty="0"/>
              <a:t>использованием экранированного кабеля и прокладка проводов и кабелей в экранированных конструкциях;</a:t>
            </a:r>
          </a:p>
          <a:p>
            <a:pPr marL="285750" indent="-285750" algn="just">
              <a:buFont typeface="Arial" panose="020B0604020202020204" pitchFamily="34" charset="0"/>
              <a:buChar char="•"/>
              <a:defRPr/>
            </a:pPr>
            <a:r>
              <a:rPr lang="ru-RU" dirty="0"/>
              <a:t>установкой на линиях связи высокочастотных фильтров;</a:t>
            </a:r>
          </a:p>
          <a:p>
            <a:pPr marL="285750" indent="-285750" algn="just">
              <a:buFont typeface="Arial" panose="020B0604020202020204" pitchFamily="34" charset="0"/>
              <a:buChar char="•"/>
              <a:defRPr/>
            </a:pPr>
            <a:r>
              <a:rPr lang="ru-RU" dirty="0"/>
              <a:t>построение экранированных помещений («капсул»);</a:t>
            </a:r>
          </a:p>
          <a:p>
            <a:pPr marL="285750" indent="-285750" algn="just">
              <a:buFont typeface="Arial" panose="020B0604020202020204" pitchFamily="34" charset="0"/>
              <a:buChar char="•"/>
              <a:defRPr/>
            </a:pPr>
            <a:r>
              <a:rPr lang="ru-RU" dirty="0"/>
              <a:t>использование экранированного оборудования;</a:t>
            </a:r>
          </a:p>
          <a:p>
            <a:pPr marL="285750" indent="-285750" algn="just">
              <a:buFont typeface="Arial" panose="020B0604020202020204" pitchFamily="34" charset="0"/>
              <a:buChar char="•"/>
              <a:defRPr/>
            </a:pPr>
            <a:r>
              <a:rPr lang="ru-RU" dirty="0"/>
              <a:t>установка активных систем зашумления;</a:t>
            </a:r>
          </a:p>
          <a:p>
            <a:pPr marL="285750" indent="-285750" algn="just">
              <a:buFont typeface="Arial" panose="020B0604020202020204" pitchFamily="34" charset="0"/>
              <a:buChar char="•"/>
              <a:defRPr/>
            </a:pPr>
            <a:r>
              <a:rPr lang="ru-RU" dirty="0"/>
              <a:t>создание контролируемых зон.</a:t>
            </a:r>
          </a:p>
        </p:txBody>
      </p:sp>
      <p:sp>
        <p:nvSpPr>
          <p:cNvPr id="4" name="Rectangle 2">
            <a:extLst>
              <a:ext uri="{FF2B5EF4-FFF2-40B4-BE49-F238E27FC236}">
                <a16:creationId xmlns:a16="http://schemas.microsoft.com/office/drawing/2014/main" id="{D93F3796-8DDF-D1A2-6C1D-CD4D75DF7CA2}"/>
              </a:ext>
            </a:extLst>
          </p:cNvPr>
          <p:cNvSpPr txBox="1">
            <a:spLocks noChangeArrowheads="1"/>
          </p:cNvSpPr>
          <p:nvPr/>
        </p:nvSpPr>
        <p:spPr>
          <a:xfrm>
            <a:off x="6591298" y="419916"/>
            <a:ext cx="5121730" cy="691242"/>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Roboto" panose="02000000000000000000" pitchFamily="2" charset="0"/>
                <a:ea typeface="Roboto" panose="02000000000000000000" pitchFamily="2" charset="0"/>
                <a:cs typeface="+mj-cs"/>
              </a:defRPr>
            </a:lvl1pPr>
          </a:lstStyle>
          <a:p>
            <a:r>
              <a:rPr lang="ru-RU" altLang="ru-RU" sz="4000" dirty="0"/>
              <a:t>Аппаратные средства</a:t>
            </a:r>
          </a:p>
        </p:txBody>
      </p:sp>
      <p:sp>
        <p:nvSpPr>
          <p:cNvPr id="6" name="TextBox 5">
            <a:extLst>
              <a:ext uri="{FF2B5EF4-FFF2-40B4-BE49-F238E27FC236}">
                <a16:creationId xmlns:a16="http://schemas.microsoft.com/office/drawing/2014/main" id="{04A4C5C4-3190-39E4-6F1A-8BCFAC6101F0}"/>
              </a:ext>
            </a:extLst>
          </p:cNvPr>
          <p:cNvSpPr txBox="1"/>
          <p:nvPr/>
        </p:nvSpPr>
        <p:spPr>
          <a:xfrm>
            <a:off x="6547758" y="1396928"/>
            <a:ext cx="4969328" cy="4524315"/>
          </a:xfrm>
          <a:prstGeom prst="rect">
            <a:avLst/>
          </a:prstGeom>
          <a:noFill/>
        </p:spPr>
        <p:txBody>
          <a:bodyPr wrap="square">
            <a:spAutoFit/>
          </a:bodyPr>
          <a:lstStyle/>
          <a:p>
            <a:pPr marL="285750" indent="-285750" algn="just">
              <a:buFont typeface="Arial" panose="020B0604020202020204" pitchFamily="34" charset="0"/>
              <a:buChar char="•"/>
              <a:defRPr/>
            </a:pPr>
            <a:r>
              <a:rPr lang="ru-RU" dirty="0"/>
              <a:t>Специальные регистры для хранения реквизитов защиты: паролей, идентифицирующих кодов, грифов или уровней секретности;</a:t>
            </a:r>
          </a:p>
          <a:p>
            <a:pPr marL="285750" indent="-285750" algn="just">
              <a:buFont typeface="Arial" panose="020B0604020202020204" pitchFamily="34" charset="0"/>
              <a:buChar char="•"/>
              <a:defRPr/>
            </a:pPr>
            <a:r>
              <a:rPr lang="ru-RU" dirty="0"/>
              <a:t>Устройства измерения индивидуальных характеристик человека (голоса, отпечатков) с целью его идентификации;</a:t>
            </a:r>
          </a:p>
          <a:p>
            <a:pPr marL="285750" indent="-285750" algn="just">
              <a:buFont typeface="Arial" panose="020B0604020202020204" pitchFamily="34" charset="0"/>
              <a:buChar char="•"/>
              <a:defRPr/>
            </a:pPr>
            <a:r>
              <a:rPr lang="ru-RU" dirty="0"/>
              <a:t>Схемы прерывания передачи информации в линии связи с целью периодической проверки адреса выдачи данных.</a:t>
            </a:r>
          </a:p>
          <a:p>
            <a:pPr marL="285750" indent="-285750" algn="just">
              <a:buFont typeface="Arial" panose="020B0604020202020204" pitchFamily="34" charset="0"/>
              <a:buChar char="•"/>
              <a:defRPr/>
            </a:pPr>
            <a:r>
              <a:rPr lang="ru-RU" dirty="0"/>
              <a:t>Устройства для шифрования информации (криптографические методы).</a:t>
            </a:r>
          </a:p>
          <a:p>
            <a:pPr marL="285750" indent="-285750" algn="just">
              <a:buFont typeface="Arial" panose="020B0604020202020204" pitchFamily="34" charset="0"/>
              <a:buChar char="•"/>
              <a:defRPr/>
            </a:pPr>
            <a:r>
              <a:rPr lang="ru-RU" dirty="0"/>
              <a:t>Системы бесперебойного питания:</a:t>
            </a:r>
          </a:p>
          <a:p>
            <a:pPr marL="742950" lvl="1" indent="-285750" algn="just">
              <a:buFont typeface="Arial" panose="020B0604020202020204" pitchFamily="34" charset="0"/>
              <a:buChar char="•"/>
              <a:defRPr/>
            </a:pPr>
            <a:r>
              <a:rPr lang="ru-RU" dirty="0"/>
              <a:t>Источники бесперебойного питания;</a:t>
            </a:r>
          </a:p>
          <a:p>
            <a:pPr marL="742950" lvl="1" indent="-285750" algn="just">
              <a:buFont typeface="Arial" panose="020B0604020202020204" pitchFamily="34" charset="0"/>
              <a:buChar char="•"/>
              <a:defRPr/>
            </a:pPr>
            <a:r>
              <a:rPr lang="ru-RU" dirty="0"/>
              <a:t>Резервирование нагрузки;</a:t>
            </a:r>
          </a:p>
          <a:p>
            <a:pPr marL="742950" lvl="1" indent="-285750" algn="just">
              <a:buFont typeface="Arial" panose="020B0604020202020204" pitchFamily="34" charset="0"/>
              <a:buChar char="•"/>
              <a:defRPr/>
            </a:pPr>
            <a:r>
              <a:rPr lang="ru-RU" dirty="0"/>
              <a:t>Генераторы напряжения.</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Заголовок 1">
            <a:extLst>
              <a:ext uri="{FF2B5EF4-FFF2-40B4-BE49-F238E27FC236}">
                <a16:creationId xmlns:a16="http://schemas.microsoft.com/office/drawing/2014/main" id="{A80EFA1C-8384-A380-8C6E-2ECEA2645348}"/>
              </a:ext>
            </a:extLst>
          </p:cNvPr>
          <p:cNvSpPr>
            <a:spLocks noGrp="1"/>
          </p:cNvSpPr>
          <p:nvPr>
            <p:ph type="title"/>
          </p:nvPr>
        </p:nvSpPr>
        <p:spPr/>
        <p:txBody>
          <a:bodyPr>
            <a:normAutofit fontScale="90000"/>
          </a:bodyPr>
          <a:lstStyle/>
          <a:p>
            <a:r>
              <a:rPr lang="ru-RU" altLang="ru-RU"/>
              <a:t>Программные средства защиты информации</a:t>
            </a:r>
          </a:p>
        </p:txBody>
      </p:sp>
      <p:sp>
        <p:nvSpPr>
          <p:cNvPr id="3" name="Объект 2">
            <a:extLst>
              <a:ext uri="{FF2B5EF4-FFF2-40B4-BE49-F238E27FC236}">
                <a16:creationId xmlns:a16="http://schemas.microsoft.com/office/drawing/2014/main" id="{A430F64E-70A7-0068-6A05-7BBD4678ADCF}"/>
              </a:ext>
            </a:extLst>
          </p:cNvPr>
          <p:cNvSpPr>
            <a:spLocks noGrp="1"/>
          </p:cNvSpPr>
          <p:nvPr>
            <p:ph idx="1"/>
          </p:nvPr>
        </p:nvSpPr>
        <p:spPr>
          <a:xfrm>
            <a:off x="470045" y="1441430"/>
            <a:ext cx="11134126" cy="4778883"/>
          </a:xfrm>
        </p:spPr>
        <p:txBody>
          <a:bodyPr>
            <a:noAutofit/>
          </a:bodyPr>
          <a:lstStyle/>
          <a:p>
            <a:pPr>
              <a:defRPr/>
            </a:pPr>
            <a:r>
              <a:rPr lang="ru-RU" sz="2000" dirty="0"/>
              <a:t>Межсетевые экраны и системы мониторинга сетей (анализаторы протоколов).</a:t>
            </a:r>
          </a:p>
          <a:p>
            <a:pPr>
              <a:defRPr/>
            </a:pPr>
            <a:r>
              <a:rPr lang="ru-RU" sz="2000" dirty="0"/>
              <a:t>Криптографические средства (шифрование; цифровая подпись).</a:t>
            </a:r>
          </a:p>
          <a:p>
            <a:pPr>
              <a:defRPr/>
            </a:pPr>
            <a:r>
              <a:rPr lang="ru-RU" sz="2000" dirty="0"/>
              <a:t>Системы аутентификации (пароль; ключ доступа (физический или электронный); сертификат; биометрия).</a:t>
            </a:r>
            <a:endParaRPr lang="en-US" sz="2000" dirty="0"/>
          </a:p>
          <a:p>
            <a:pPr>
              <a:defRPr/>
            </a:pPr>
            <a:r>
              <a:rPr lang="ru-RU" sz="2000" dirty="0"/>
              <a:t>Средства защиты от несанкционированного доступа (НСД):</a:t>
            </a:r>
          </a:p>
          <a:p>
            <a:pPr lvl="1">
              <a:defRPr/>
            </a:pPr>
            <a:r>
              <a:rPr lang="ru-RU" sz="2000" dirty="0"/>
              <a:t>Средства авторизации;</a:t>
            </a:r>
          </a:p>
          <a:p>
            <a:pPr lvl="1">
              <a:defRPr/>
            </a:pPr>
            <a:r>
              <a:rPr lang="ru-RU" sz="2000" dirty="0"/>
              <a:t>Управление доступом на основе ролей;</a:t>
            </a:r>
          </a:p>
          <a:p>
            <a:pPr lvl="1">
              <a:defRPr/>
            </a:pPr>
            <a:r>
              <a:rPr lang="ru-RU" sz="2000" dirty="0"/>
              <a:t>Журналирование (так же называется Аудит).</a:t>
            </a:r>
          </a:p>
          <a:p>
            <a:pPr lvl="1">
              <a:defRPr/>
            </a:pPr>
            <a:r>
              <a:rPr lang="ru-RU" sz="2000" dirty="0"/>
              <a:t>Системы обнаружения и предотвращения вторжений (IDS/IPS).</a:t>
            </a:r>
          </a:p>
          <a:p>
            <a:pPr lvl="1">
              <a:defRPr/>
            </a:pPr>
            <a:r>
              <a:rPr lang="ru-RU" sz="2000" dirty="0"/>
              <a:t>Системы предотвращения утечек конфиденциальной информации (DLP-системы).</a:t>
            </a:r>
          </a:p>
          <a:p>
            <a:pPr>
              <a:defRPr/>
            </a:pPr>
            <a:r>
              <a:rPr lang="ru-RU" sz="2000" dirty="0"/>
              <a:t>Антивирусные средства.</a:t>
            </a:r>
          </a:p>
          <a:p>
            <a:pPr>
              <a:defRPr/>
            </a:pPr>
            <a:r>
              <a:rPr lang="ru-RU" sz="2000" dirty="0"/>
              <a:t>Системы резервного копирования.</a:t>
            </a:r>
          </a:p>
          <a:p>
            <a:pPr marL="0" indent="0">
              <a:buNone/>
              <a:defRPr/>
            </a:pPr>
            <a:endParaRPr lang="ru-RU" sz="2000" dirty="0"/>
          </a:p>
          <a:p>
            <a:pPr marL="0" indent="0">
              <a:buNone/>
              <a:defRPr/>
            </a:pPr>
            <a:endParaRPr lang="ru-RU" sz="2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 calcmode="lin" valueType="num">
                                      <p:cBhvr additive="base">
                                        <p:cTn id="4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anim calcmode="lin" valueType="num">
                                      <p:cBhvr additive="base">
                                        <p:cTn id="5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Заголовок 1">
            <a:extLst>
              <a:ext uri="{FF2B5EF4-FFF2-40B4-BE49-F238E27FC236}">
                <a16:creationId xmlns:a16="http://schemas.microsoft.com/office/drawing/2014/main" id="{2443F8FC-E401-788F-3A8E-48C1E14EED6D}"/>
              </a:ext>
            </a:extLst>
          </p:cNvPr>
          <p:cNvSpPr>
            <a:spLocks noGrp="1"/>
          </p:cNvSpPr>
          <p:nvPr>
            <p:ph type="title"/>
          </p:nvPr>
        </p:nvSpPr>
        <p:spPr>
          <a:xfrm>
            <a:off x="2481942" y="146959"/>
            <a:ext cx="8229600" cy="955675"/>
          </a:xfrm>
        </p:spPr>
        <p:txBody>
          <a:bodyPr/>
          <a:lstStyle/>
          <a:p>
            <a:r>
              <a:rPr lang="ru-RU" altLang="ru-RU" sz="3200" dirty="0"/>
              <a:t>ВИДЫ АНТИВИРУСНЫХ ПРОГРАММ</a:t>
            </a:r>
          </a:p>
        </p:txBody>
      </p:sp>
      <p:sp>
        <p:nvSpPr>
          <p:cNvPr id="3" name="Объект 2">
            <a:extLst>
              <a:ext uri="{FF2B5EF4-FFF2-40B4-BE49-F238E27FC236}">
                <a16:creationId xmlns:a16="http://schemas.microsoft.com/office/drawing/2014/main" id="{1CACE731-D405-74CA-E7A6-8656629930BD}"/>
              </a:ext>
            </a:extLst>
          </p:cNvPr>
          <p:cNvSpPr>
            <a:spLocks noGrp="1"/>
          </p:cNvSpPr>
          <p:nvPr>
            <p:ph idx="1"/>
          </p:nvPr>
        </p:nvSpPr>
        <p:spPr>
          <a:xfrm>
            <a:off x="642257" y="1298800"/>
            <a:ext cx="10820400" cy="5080229"/>
          </a:xfrm>
        </p:spPr>
        <p:txBody>
          <a:bodyPr>
            <a:normAutofit fontScale="70000" lnSpcReduction="20000"/>
          </a:bodyPr>
          <a:lstStyle/>
          <a:p>
            <a:pPr algn="just">
              <a:defRPr/>
            </a:pPr>
            <a:r>
              <a:rPr lang="ru-RU" u="sng" dirty="0"/>
              <a:t>Детекторы</a:t>
            </a:r>
            <a:r>
              <a:rPr lang="ru-RU" dirty="0"/>
              <a:t> позволяют обнаруживать файлы, заражённые одним из нескольких известных вирусов. Некоторые программы-детекторы также выполняют эвристический анализ файлов и системных областей дисков, что часто (но отнюдь не всегда) позволяет обнаруживать новые, не известные программе-детектору, вирусы. </a:t>
            </a:r>
          </a:p>
          <a:p>
            <a:pPr algn="just">
              <a:defRPr/>
            </a:pPr>
            <a:r>
              <a:rPr lang="ru-RU" u="sng" dirty="0"/>
              <a:t>Фильтры</a:t>
            </a:r>
            <a:r>
              <a:rPr lang="ru-RU" dirty="0"/>
              <a:t> - это резидентные программы, которые оповещают пользователя о всех попытках какой-либо программы записаться на диск, а уж тем более отформатировать его, а также о других подозрительных действиях. </a:t>
            </a:r>
          </a:p>
          <a:p>
            <a:pPr algn="just">
              <a:defRPr/>
            </a:pPr>
            <a:r>
              <a:rPr lang="ru-RU" u="sng" dirty="0"/>
              <a:t>Программы-доктора или фаги</a:t>
            </a:r>
            <a:r>
              <a:rPr lang="ru-RU" dirty="0"/>
              <a:t> не только находят зараженные вирусами файлы, но и «лечат» их, т.е. удаляют из файла тело программы-вируса, возвращая файлы в исходное состояние. </a:t>
            </a:r>
          </a:p>
          <a:p>
            <a:pPr algn="just">
              <a:defRPr/>
            </a:pPr>
            <a:r>
              <a:rPr lang="ru-RU" u="sng" dirty="0"/>
              <a:t>Ревизоры</a:t>
            </a:r>
            <a:r>
              <a:rPr lang="ru-RU" dirty="0"/>
              <a:t> запоминают сведения о состоянии файлов и системных областей дисков, а при последующих запусках – сравнивают их состояние исходным. При выявлении несоответствий об этом сообщается пользователю. </a:t>
            </a:r>
          </a:p>
          <a:p>
            <a:pPr algn="just">
              <a:defRPr/>
            </a:pPr>
            <a:r>
              <a:rPr lang="ru-RU" u="sng" dirty="0"/>
              <a:t>Сторожа</a:t>
            </a:r>
            <a:r>
              <a:rPr lang="ru-RU" dirty="0"/>
              <a:t> или фильтры располагаются резидентно в оперативной памяти компьютера и проверяют на наличие вирусов запускаемые файлы и вставляемые </a:t>
            </a:r>
            <a:r>
              <a:rPr lang="en-US" dirty="0"/>
              <a:t>USB-</a:t>
            </a:r>
            <a:r>
              <a:rPr lang="ru-RU" dirty="0"/>
              <a:t>накопители. </a:t>
            </a:r>
          </a:p>
          <a:p>
            <a:pPr algn="just">
              <a:defRPr/>
            </a:pPr>
            <a:r>
              <a:rPr lang="ru-RU" u="sng" dirty="0"/>
              <a:t>Программы-вакцины</a:t>
            </a:r>
            <a:r>
              <a:rPr lang="ru-RU" dirty="0"/>
              <a:t> или </a:t>
            </a:r>
            <a:r>
              <a:rPr lang="ru-RU" dirty="0" err="1"/>
              <a:t>иммунизаторы</a:t>
            </a:r>
            <a:r>
              <a:rPr lang="ru-RU" dirty="0"/>
              <a:t> модифицируют программы и диски таким образом, что это не отражается на работе программ, но тот вирус, от которого производится вакцинация, считает эти программы или диски уже заражёнными.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Заголовок 1">
            <a:extLst>
              <a:ext uri="{FF2B5EF4-FFF2-40B4-BE49-F238E27FC236}">
                <a16:creationId xmlns:a16="http://schemas.microsoft.com/office/drawing/2014/main" id="{672AB174-3FD4-BB0C-0976-3B68A66BF26B}"/>
              </a:ext>
            </a:extLst>
          </p:cNvPr>
          <p:cNvSpPr>
            <a:spLocks noGrp="1"/>
          </p:cNvSpPr>
          <p:nvPr>
            <p:ph type="title"/>
          </p:nvPr>
        </p:nvSpPr>
        <p:spPr>
          <a:xfrm>
            <a:off x="916360" y="304777"/>
            <a:ext cx="11469624" cy="961232"/>
          </a:xfrm>
        </p:spPr>
        <p:txBody>
          <a:bodyPr/>
          <a:lstStyle/>
          <a:p>
            <a:r>
              <a:rPr lang="ru-RU" altLang="ru-RU" dirty="0"/>
              <a:t>Недостатки антивирусных программ</a:t>
            </a:r>
          </a:p>
        </p:txBody>
      </p:sp>
      <p:sp>
        <p:nvSpPr>
          <p:cNvPr id="3" name="Объект 2">
            <a:extLst>
              <a:ext uri="{FF2B5EF4-FFF2-40B4-BE49-F238E27FC236}">
                <a16:creationId xmlns:a16="http://schemas.microsoft.com/office/drawing/2014/main" id="{CB6E5B61-1D6C-CB99-6941-B0331DF1324C}"/>
              </a:ext>
            </a:extLst>
          </p:cNvPr>
          <p:cNvSpPr>
            <a:spLocks noGrp="1"/>
          </p:cNvSpPr>
          <p:nvPr>
            <p:ph idx="1"/>
          </p:nvPr>
        </p:nvSpPr>
        <p:spPr>
          <a:xfrm>
            <a:off x="840921" y="1567543"/>
            <a:ext cx="10510158" cy="4616450"/>
          </a:xfrm>
        </p:spPr>
        <p:txBody>
          <a:bodyPr>
            <a:normAutofit fontScale="77500" lnSpcReduction="20000"/>
          </a:bodyPr>
          <a:lstStyle/>
          <a:p>
            <a:pPr algn="just">
              <a:defRPr/>
            </a:pPr>
            <a:r>
              <a:rPr lang="ru-RU" dirty="0"/>
              <a:t>Ни одна из существующих антивирусных технологий не может обеспечить полной защиты от вирусов.</a:t>
            </a:r>
          </a:p>
          <a:p>
            <a:pPr algn="just">
              <a:defRPr/>
            </a:pPr>
            <a:r>
              <a:rPr lang="ru-RU" dirty="0"/>
              <a:t>Антивирусная программа забирает часть вычислительных ресурсов системы, нагружая центральный процессор и жёсткий диск. Особенно это может быть заметно на слабых компьютерах. </a:t>
            </a:r>
          </a:p>
          <a:p>
            <a:pPr algn="just">
              <a:defRPr/>
            </a:pPr>
            <a:r>
              <a:rPr lang="ru-RU" dirty="0"/>
              <a:t>Антивирусные программы могут видеть угрозу там, где её нет (ложные срабатывания).</a:t>
            </a:r>
          </a:p>
          <a:p>
            <a:pPr algn="just">
              <a:defRPr/>
            </a:pPr>
            <a:r>
              <a:rPr lang="ru-RU" dirty="0"/>
              <a:t>Антивирусные программы загружают обновления из Интернета, тем самым расходуя трафик.</a:t>
            </a:r>
          </a:p>
          <a:p>
            <a:pPr algn="just">
              <a:defRPr/>
            </a:pPr>
            <a:r>
              <a:rPr lang="ru-RU" dirty="0"/>
              <a:t>Различные методы шифрования и упаковки вредоносных программ делают даже известные вирусы не обнаруживаемыми антивирусным программным обеспечением. Для обнаружения этих «замаскированных» вирусов требуется мощный механизм распаковки, который может дешифровать файлы перед их проверкой. Однако во многих антивирусных программах эта возможность отсутствует и, в связи с этим, часто невозможно обнаружить зашифрованные вирусы.</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Овал 18">
            <a:extLst>
              <a:ext uri="{FF2B5EF4-FFF2-40B4-BE49-F238E27FC236}">
                <a16:creationId xmlns:a16="http://schemas.microsoft.com/office/drawing/2014/main" id="{7AECA331-A6A3-24B9-4A80-55459498EAA2}"/>
              </a:ext>
            </a:extLst>
          </p:cNvPr>
          <p:cNvSpPr/>
          <p:nvPr/>
        </p:nvSpPr>
        <p:spPr>
          <a:xfrm>
            <a:off x="880353" y="835460"/>
            <a:ext cx="5072098" cy="5072098"/>
          </a:xfrm>
          <a:prstGeom prst="ellipse">
            <a:avLst/>
          </a:prstGeom>
          <a:gradFill flip="none" rotWithShape="1">
            <a:gsLst>
              <a:gs pos="0">
                <a:schemeClr val="accent6">
                  <a:lumMod val="60000"/>
                  <a:lumOff val="40000"/>
                </a:schemeClr>
              </a:gs>
              <a:gs pos="80000">
                <a:schemeClr val="accent6">
                  <a:lumMod val="75000"/>
                </a:schemeClr>
              </a:gs>
              <a:gs pos="100000">
                <a:schemeClr val="accent6">
                  <a:lumMod val="50000"/>
                </a:schemeClr>
              </a:gs>
            </a:gsLst>
            <a:path path="circle">
              <a:fillToRect l="50000" t="50000" r="50000" b="50000"/>
            </a:path>
            <a:tileRect/>
          </a:gradFill>
          <a:ln>
            <a:noFill/>
          </a:ln>
        </p:spPr>
        <p:style>
          <a:lnRef idx="1">
            <a:schemeClr val="accent3"/>
          </a:lnRef>
          <a:fillRef idx="3">
            <a:schemeClr val="accent3"/>
          </a:fillRef>
          <a:effectRef idx="2">
            <a:schemeClr val="accent3"/>
          </a:effectRef>
          <a:fontRef idx="minor">
            <a:schemeClr val="lt1"/>
          </a:fontRef>
        </p:style>
        <p:txBody>
          <a:bodyPr spcFirstLastPara="1" lIns="0" tIns="0" rIns="0" bIns="0" numCol="1">
            <a:prstTxWarp prst="textArchUp">
              <a:avLst>
                <a:gd name="adj" fmla="val 10980943"/>
              </a:avLst>
            </a:prstTxWarp>
          </a:bodyPr>
          <a:lstStyle/>
          <a:p>
            <a:pPr algn="ctr">
              <a:defRPr/>
            </a:pPr>
            <a:r>
              <a:rPr lang="ru-RU" dirty="0">
                <a:solidFill>
                  <a:schemeClr val="accent2">
                    <a:lumMod val="20000"/>
                    <a:lumOff val="80000"/>
                  </a:schemeClr>
                </a:solidFill>
              </a:rPr>
              <a:t>Организационный уровень защиты</a:t>
            </a:r>
          </a:p>
          <a:p>
            <a:pPr algn="ctr">
              <a:defRPr/>
            </a:pPr>
            <a:endParaRPr lang="ru-RU" dirty="0">
              <a:solidFill>
                <a:schemeClr val="accent2">
                  <a:lumMod val="20000"/>
                  <a:lumOff val="80000"/>
                </a:schemeClr>
              </a:solidFill>
            </a:endParaRPr>
          </a:p>
          <a:p>
            <a:pPr algn="ctr">
              <a:defRPr/>
            </a:pPr>
            <a:endParaRPr lang="ru-RU" dirty="0">
              <a:solidFill>
                <a:schemeClr val="accent2">
                  <a:lumMod val="20000"/>
                  <a:lumOff val="80000"/>
                </a:schemeClr>
              </a:solidFill>
            </a:endParaRPr>
          </a:p>
        </p:txBody>
      </p:sp>
      <p:sp>
        <p:nvSpPr>
          <p:cNvPr id="18" name="Овал 17">
            <a:extLst>
              <a:ext uri="{FF2B5EF4-FFF2-40B4-BE49-F238E27FC236}">
                <a16:creationId xmlns:a16="http://schemas.microsoft.com/office/drawing/2014/main" id="{05F06980-4D1A-A005-922D-FF5EB3039845}"/>
              </a:ext>
            </a:extLst>
          </p:cNvPr>
          <p:cNvSpPr/>
          <p:nvPr/>
        </p:nvSpPr>
        <p:spPr>
          <a:xfrm>
            <a:off x="1166105" y="1121212"/>
            <a:ext cx="4500594" cy="4500594"/>
          </a:xfrm>
          <a:prstGeom prst="ellipse">
            <a:avLst/>
          </a:prstGeom>
          <a:gradFill flip="none" rotWithShape="1">
            <a:gsLst>
              <a:gs pos="0">
                <a:schemeClr val="accent6">
                  <a:lumMod val="40000"/>
                  <a:lumOff val="60000"/>
                </a:schemeClr>
              </a:gs>
              <a:gs pos="80000">
                <a:schemeClr val="accent6"/>
              </a:gs>
              <a:gs pos="100000">
                <a:schemeClr val="accent6">
                  <a:lumMod val="75000"/>
                </a:schemeClr>
              </a:gs>
            </a:gsLst>
            <a:path path="circle">
              <a:fillToRect l="50000" t="50000" r="50000" b="50000"/>
            </a:path>
            <a:tileRect/>
          </a:gradFill>
          <a:ln>
            <a:noFill/>
          </a:ln>
        </p:spPr>
        <p:style>
          <a:lnRef idx="1">
            <a:schemeClr val="accent3"/>
          </a:lnRef>
          <a:fillRef idx="3">
            <a:schemeClr val="accent3"/>
          </a:fillRef>
          <a:effectRef idx="2">
            <a:schemeClr val="accent3"/>
          </a:effectRef>
          <a:fontRef idx="minor">
            <a:schemeClr val="lt1"/>
          </a:fontRef>
        </p:style>
        <p:txBody>
          <a:bodyPr spcFirstLastPara="1" lIns="0" tIns="0" rIns="0" bIns="0" numCol="1">
            <a:prstTxWarp prst="textArchDown">
              <a:avLst/>
            </a:prstTxWarp>
          </a:bodyPr>
          <a:lstStyle/>
          <a:p>
            <a:pPr algn="ctr">
              <a:defRPr/>
            </a:pPr>
            <a:endParaRPr lang="ru-RU" dirty="0">
              <a:solidFill>
                <a:schemeClr val="accent2">
                  <a:lumMod val="20000"/>
                  <a:lumOff val="80000"/>
                </a:schemeClr>
              </a:solidFill>
            </a:endParaRPr>
          </a:p>
          <a:p>
            <a:pPr algn="ctr">
              <a:defRPr/>
            </a:pPr>
            <a:endParaRPr lang="ru-RU" dirty="0">
              <a:solidFill>
                <a:schemeClr val="accent2">
                  <a:lumMod val="20000"/>
                  <a:lumOff val="80000"/>
                </a:schemeClr>
              </a:solidFill>
            </a:endParaRPr>
          </a:p>
          <a:p>
            <a:pPr algn="ctr">
              <a:defRPr/>
            </a:pPr>
            <a:r>
              <a:rPr lang="ru-RU" dirty="0">
                <a:solidFill>
                  <a:schemeClr val="accent2">
                    <a:lumMod val="20000"/>
                    <a:lumOff val="80000"/>
                  </a:schemeClr>
                </a:solidFill>
              </a:rPr>
              <a:t>Защита персонала</a:t>
            </a:r>
          </a:p>
        </p:txBody>
      </p:sp>
      <p:sp>
        <p:nvSpPr>
          <p:cNvPr id="16" name="Овал 15">
            <a:extLst>
              <a:ext uri="{FF2B5EF4-FFF2-40B4-BE49-F238E27FC236}">
                <a16:creationId xmlns:a16="http://schemas.microsoft.com/office/drawing/2014/main" id="{2F585CE4-DDB2-3D1A-ADCA-A9FFE95F1B77}"/>
              </a:ext>
            </a:extLst>
          </p:cNvPr>
          <p:cNvSpPr/>
          <p:nvPr/>
        </p:nvSpPr>
        <p:spPr>
          <a:xfrm>
            <a:off x="1451857" y="1406964"/>
            <a:ext cx="3929090" cy="3929090"/>
          </a:xfrm>
          <a:prstGeom prst="ellipse">
            <a:avLst/>
          </a:prstGeom>
          <a:gradFill flip="none" rotWithShape="1">
            <a:gsLst>
              <a:gs pos="0">
                <a:schemeClr val="accent1"/>
              </a:gs>
              <a:gs pos="80000">
                <a:schemeClr val="accent6">
                  <a:lumMod val="40000"/>
                  <a:lumOff val="60000"/>
                </a:schemeClr>
              </a:gs>
              <a:gs pos="100000">
                <a:schemeClr val="accent6">
                  <a:lumMod val="60000"/>
                  <a:lumOff val="40000"/>
                </a:schemeClr>
              </a:gs>
            </a:gsLst>
            <a:path path="circle">
              <a:fillToRect l="50000" t="50000" r="50000" b="50000"/>
            </a:path>
            <a:tileRect/>
          </a:gradFill>
          <a:ln>
            <a:noFill/>
          </a:ln>
        </p:spPr>
        <p:style>
          <a:lnRef idx="1">
            <a:schemeClr val="accent3"/>
          </a:lnRef>
          <a:fillRef idx="3">
            <a:schemeClr val="accent3"/>
          </a:fillRef>
          <a:effectRef idx="2">
            <a:schemeClr val="accent3"/>
          </a:effectRef>
          <a:fontRef idx="minor">
            <a:schemeClr val="lt1"/>
          </a:fontRef>
        </p:style>
        <p:txBody>
          <a:bodyPr spcFirstLastPara="1" lIns="0" tIns="0" rIns="0" bIns="0" numCol="1">
            <a:prstTxWarp prst="textArchUp">
              <a:avLst>
                <a:gd name="adj" fmla="val 10980943"/>
              </a:avLst>
            </a:prstTxWarp>
          </a:bodyPr>
          <a:lstStyle/>
          <a:p>
            <a:pPr algn="ctr">
              <a:defRPr/>
            </a:pPr>
            <a:r>
              <a:rPr lang="ru-RU" dirty="0">
                <a:solidFill>
                  <a:schemeClr val="accent6">
                    <a:lumMod val="75000"/>
                  </a:schemeClr>
                </a:solidFill>
              </a:rPr>
              <a:t>Физическая защита</a:t>
            </a:r>
          </a:p>
          <a:p>
            <a:pPr algn="ctr">
              <a:defRPr/>
            </a:pPr>
            <a:endParaRPr lang="ru-RU" dirty="0">
              <a:solidFill>
                <a:schemeClr val="accent6">
                  <a:lumMod val="75000"/>
                </a:schemeClr>
              </a:solidFill>
            </a:endParaRPr>
          </a:p>
        </p:txBody>
      </p:sp>
      <p:sp>
        <p:nvSpPr>
          <p:cNvPr id="15" name="Овал 14">
            <a:extLst>
              <a:ext uri="{FF2B5EF4-FFF2-40B4-BE49-F238E27FC236}">
                <a16:creationId xmlns:a16="http://schemas.microsoft.com/office/drawing/2014/main" id="{AC8226D6-8E64-93DA-097D-B99CE2B44352}"/>
              </a:ext>
            </a:extLst>
          </p:cNvPr>
          <p:cNvSpPr/>
          <p:nvPr/>
        </p:nvSpPr>
        <p:spPr>
          <a:xfrm>
            <a:off x="1880508" y="1835604"/>
            <a:ext cx="3071813" cy="3071813"/>
          </a:xfrm>
          <a:prstGeom prst="ellipse">
            <a:avLst/>
          </a:prstGeom>
          <a:ln>
            <a:noFill/>
          </a:ln>
        </p:spPr>
        <p:style>
          <a:lnRef idx="3">
            <a:schemeClr val="lt1"/>
          </a:lnRef>
          <a:fillRef idx="1">
            <a:schemeClr val="accent3"/>
          </a:fillRef>
          <a:effectRef idx="1">
            <a:schemeClr val="accent3"/>
          </a:effectRef>
          <a:fontRef idx="minor">
            <a:schemeClr val="lt1"/>
          </a:fontRef>
        </p:style>
        <p:txBody>
          <a:bodyPr anchor="ctr"/>
          <a:lstStyle/>
          <a:p>
            <a:pPr algn="ctr">
              <a:defRPr/>
            </a:pPr>
            <a:endParaRPr lang="ru-RU"/>
          </a:p>
        </p:txBody>
      </p:sp>
      <p:sp>
        <p:nvSpPr>
          <p:cNvPr id="3" name="Содержимое 2">
            <a:extLst>
              <a:ext uri="{FF2B5EF4-FFF2-40B4-BE49-F238E27FC236}">
                <a16:creationId xmlns:a16="http://schemas.microsoft.com/office/drawing/2014/main" id="{B7EF20A8-AE0A-504B-F4C4-C6DEB53EB83A}"/>
              </a:ext>
            </a:extLst>
          </p:cNvPr>
          <p:cNvSpPr>
            <a:spLocks noGrp="1"/>
          </p:cNvSpPr>
          <p:nvPr>
            <p:ph idx="1"/>
          </p:nvPr>
        </p:nvSpPr>
        <p:spPr>
          <a:xfrm>
            <a:off x="6595389" y="512991"/>
            <a:ext cx="4687660" cy="5643563"/>
          </a:xfrm>
        </p:spPr>
        <p:txBody>
          <a:bodyPr>
            <a:normAutofit fontScale="70000" lnSpcReduction="20000"/>
          </a:bodyPr>
          <a:lstStyle/>
          <a:p>
            <a:pPr marL="0" indent="0">
              <a:buNone/>
              <a:defRPr/>
            </a:pPr>
            <a:r>
              <a:rPr lang="ru-RU" dirty="0"/>
              <a:t>Обеспечение </a:t>
            </a:r>
            <a:r>
              <a:rPr lang="ru-RU" b="1" dirty="0"/>
              <a:t>безопасности информации</a:t>
            </a:r>
            <a:r>
              <a:rPr lang="ru-RU" dirty="0"/>
              <a:t> складывается из трех составляющих: </a:t>
            </a:r>
          </a:p>
          <a:p>
            <a:pPr marL="0" indent="355600">
              <a:defRPr/>
            </a:pPr>
            <a:r>
              <a:rPr lang="ru-RU" dirty="0"/>
              <a:t>Конфиденциальности, </a:t>
            </a:r>
          </a:p>
          <a:p>
            <a:pPr marL="0" indent="355600">
              <a:defRPr/>
            </a:pPr>
            <a:r>
              <a:rPr lang="ru-RU" dirty="0"/>
              <a:t>Целостности,</a:t>
            </a:r>
          </a:p>
          <a:p>
            <a:pPr marL="0" indent="355600">
              <a:defRPr/>
            </a:pPr>
            <a:r>
              <a:rPr lang="ru-RU" dirty="0"/>
              <a:t>Доступности. </a:t>
            </a:r>
          </a:p>
          <a:p>
            <a:pPr marL="0" indent="0">
              <a:buNone/>
              <a:defRPr/>
            </a:pPr>
            <a:r>
              <a:rPr lang="ru-RU" dirty="0"/>
              <a:t>Точками приложения процесса защиты информации к информационной системе являются:</a:t>
            </a:r>
          </a:p>
          <a:p>
            <a:pPr marL="177800" indent="177800">
              <a:defRPr/>
            </a:pPr>
            <a:r>
              <a:rPr lang="ru-RU" dirty="0"/>
              <a:t>аппаратное обеспечение, </a:t>
            </a:r>
          </a:p>
          <a:p>
            <a:pPr marL="177800" indent="177800">
              <a:defRPr/>
            </a:pPr>
            <a:r>
              <a:rPr lang="ru-RU" dirty="0"/>
              <a:t>программное обеспечение </a:t>
            </a:r>
          </a:p>
          <a:p>
            <a:pPr marL="177800" indent="177800">
              <a:defRPr/>
            </a:pPr>
            <a:r>
              <a:rPr lang="ru-RU" dirty="0"/>
              <a:t>обеспечение связи (коммуникации). </a:t>
            </a:r>
          </a:p>
          <a:p>
            <a:pPr marL="0" indent="0">
              <a:buNone/>
              <a:defRPr/>
            </a:pPr>
            <a:r>
              <a:rPr lang="ru-RU" dirty="0"/>
              <a:t>Сами процедуры(механизмы) защиты разделяются на </a:t>
            </a:r>
          </a:p>
          <a:p>
            <a:pPr marL="177800" indent="177800">
              <a:defRPr/>
            </a:pPr>
            <a:r>
              <a:rPr lang="ru-RU" dirty="0"/>
              <a:t>защиту физического уровня,</a:t>
            </a:r>
          </a:p>
          <a:p>
            <a:pPr marL="177800" indent="177800">
              <a:defRPr/>
            </a:pPr>
            <a:r>
              <a:rPr lang="ru-RU" dirty="0"/>
              <a:t>защиту персонала </a:t>
            </a:r>
          </a:p>
          <a:p>
            <a:pPr marL="177800" indent="177800">
              <a:defRPr/>
            </a:pPr>
            <a:r>
              <a:rPr lang="ru-RU" dirty="0"/>
              <a:t>организационный уровень.</a:t>
            </a:r>
          </a:p>
        </p:txBody>
      </p:sp>
      <p:sp>
        <p:nvSpPr>
          <p:cNvPr id="7" name="Равнобедренный треугольник 6">
            <a:extLst>
              <a:ext uri="{FF2B5EF4-FFF2-40B4-BE49-F238E27FC236}">
                <a16:creationId xmlns:a16="http://schemas.microsoft.com/office/drawing/2014/main" id="{92153219-3158-5773-BC87-74AFCF6C66CB}"/>
              </a:ext>
            </a:extLst>
          </p:cNvPr>
          <p:cNvSpPr/>
          <p:nvPr/>
        </p:nvSpPr>
        <p:spPr>
          <a:xfrm rot="10800000">
            <a:off x="2094799" y="2621410"/>
            <a:ext cx="2643206" cy="2286016"/>
          </a:xfrm>
          <a:prstGeom prst="triangle">
            <a:avLst>
              <a:gd name="adj" fmla="val 50306"/>
            </a:avLst>
          </a:prstGeom>
          <a:gradFill flip="none" rotWithShape="1">
            <a:gsLst>
              <a:gs pos="0">
                <a:schemeClr val="accent3">
                  <a:shade val="51000"/>
                  <a:satMod val="130000"/>
                </a:schemeClr>
              </a:gs>
              <a:gs pos="80000">
                <a:schemeClr val="accent3">
                  <a:lumMod val="75000"/>
                </a:schemeClr>
              </a:gs>
              <a:gs pos="100000">
                <a:schemeClr val="accent3">
                  <a:shade val="94000"/>
                  <a:satMod val="135000"/>
                </a:schemeClr>
              </a:gs>
            </a:gsLst>
            <a:path path="circle">
              <a:fillToRect l="50000" t="50000" r="50000" b="50000"/>
            </a:path>
            <a:tileRect/>
          </a:gradFill>
        </p:spPr>
        <p:style>
          <a:lnRef idx="1">
            <a:schemeClr val="accent3"/>
          </a:lnRef>
          <a:fillRef idx="3">
            <a:schemeClr val="accent3"/>
          </a:fillRef>
          <a:effectRef idx="2">
            <a:schemeClr val="accent3"/>
          </a:effectRef>
          <a:fontRef idx="minor">
            <a:schemeClr val="lt1"/>
          </a:fontRef>
        </p:style>
        <p:txBody>
          <a:bodyPr anchor="ctr"/>
          <a:lstStyle/>
          <a:p>
            <a:pPr algn="ctr">
              <a:defRPr/>
            </a:pPr>
            <a:r>
              <a:rPr lang="ru-RU" dirty="0"/>
              <a:t>            </a:t>
            </a:r>
          </a:p>
        </p:txBody>
      </p:sp>
      <p:sp>
        <p:nvSpPr>
          <p:cNvPr id="5" name="Овал 4">
            <a:extLst>
              <a:ext uri="{FF2B5EF4-FFF2-40B4-BE49-F238E27FC236}">
                <a16:creationId xmlns:a16="http://schemas.microsoft.com/office/drawing/2014/main" id="{6B481E57-F7D5-2C45-2AC8-E5A9A9FA149E}"/>
              </a:ext>
            </a:extLst>
          </p:cNvPr>
          <p:cNvSpPr/>
          <p:nvPr/>
        </p:nvSpPr>
        <p:spPr>
          <a:xfrm>
            <a:off x="2666303" y="2621410"/>
            <a:ext cx="1500198" cy="1500198"/>
          </a:xfrm>
          <a:prstGeom prst="ellipse">
            <a:avLst/>
          </a:prstGeom>
        </p:spPr>
        <p:style>
          <a:lnRef idx="0">
            <a:schemeClr val="accent2"/>
          </a:lnRef>
          <a:fillRef idx="3">
            <a:schemeClr val="accent2"/>
          </a:fillRef>
          <a:effectRef idx="3">
            <a:schemeClr val="accent2"/>
          </a:effectRef>
          <a:fontRef idx="minor">
            <a:schemeClr val="lt1"/>
          </a:fontRef>
        </p:style>
        <p:txBody>
          <a:bodyPr lIns="0" tIns="0" rIns="0" bIns="0" anchor="ctr"/>
          <a:lstStyle/>
          <a:p>
            <a:pPr algn="ctr">
              <a:defRPr/>
            </a:pPr>
            <a:r>
              <a:rPr lang="ru-RU" sz="1100" b="1" dirty="0">
                <a:ln w="3175">
                  <a:solidFill>
                    <a:schemeClr val="accent6">
                      <a:lumMod val="50000"/>
                    </a:schemeClr>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ИНФОРМАЦИЯ</a:t>
            </a:r>
          </a:p>
        </p:txBody>
      </p:sp>
      <p:sp>
        <p:nvSpPr>
          <p:cNvPr id="8" name="Прямоугольник 7">
            <a:extLst>
              <a:ext uri="{FF2B5EF4-FFF2-40B4-BE49-F238E27FC236}">
                <a16:creationId xmlns:a16="http://schemas.microsoft.com/office/drawing/2014/main" id="{E71E2E58-73D5-ECBF-4FFB-920BCDCAE94F}"/>
              </a:ext>
            </a:extLst>
          </p:cNvPr>
          <p:cNvSpPr/>
          <p:nvPr/>
        </p:nvSpPr>
        <p:spPr>
          <a:xfrm>
            <a:off x="2523446" y="2192792"/>
            <a:ext cx="1785937" cy="357187"/>
          </a:xfrm>
          <a:prstGeom prst="rect">
            <a:avLst/>
          </a:prstGeom>
          <a:ln/>
        </p:spPr>
        <p:style>
          <a:lnRef idx="1">
            <a:schemeClr val="accent2"/>
          </a:lnRef>
          <a:fillRef idx="3">
            <a:schemeClr val="accent2"/>
          </a:fillRef>
          <a:effectRef idx="2">
            <a:schemeClr val="accent2"/>
          </a:effectRef>
          <a:fontRef idx="minor">
            <a:schemeClr val="lt1"/>
          </a:fontRef>
        </p:style>
        <p:txBody>
          <a:bodyPr anchor="ctr"/>
          <a:lstStyle/>
          <a:p>
            <a:pPr algn="ctr">
              <a:defRPr/>
            </a:pPr>
            <a:r>
              <a:rPr lang="ru-RU" sz="1200" dirty="0"/>
              <a:t>Обеспечение связи</a:t>
            </a:r>
          </a:p>
        </p:txBody>
      </p:sp>
      <p:sp>
        <p:nvSpPr>
          <p:cNvPr id="9" name="Прямоугольник 8">
            <a:extLst>
              <a:ext uri="{FF2B5EF4-FFF2-40B4-BE49-F238E27FC236}">
                <a16:creationId xmlns:a16="http://schemas.microsoft.com/office/drawing/2014/main" id="{665503AE-C79F-D0DA-47C9-B24B3632E41C}"/>
              </a:ext>
            </a:extLst>
          </p:cNvPr>
          <p:cNvSpPr/>
          <p:nvPr/>
        </p:nvSpPr>
        <p:spPr>
          <a:xfrm rot="3600000">
            <a:off x="1588408" y="3662816"/>
            <a:ext cx="1785937" cy="357188"/>
          </a:xfrm>
          <a:prstGeom prst="rect">
            <a:avLst/>
          </a:prstGeom>
          <a:ln/>
        </p:spPr>
        <p:style>
          <a:lnRef idx="1">
            <a:schemeClr val="accent2"/>
          </a:lnRef>
          <a:fillRef idx="3">
            <a:schemeClr val="accent2"/>
          </a:fillRef>
          <a:effectRef idx="2">
            <a:schemeClr val="accent2"/>
          </a:effectRef>
          <a:fontRef idx="minor">
            <a:schemeClr val="lt1"/>
          </a:fontRef>
        </p:style>
        <p:txBody>
          <a:bodyPr anchor="ctr"/>
          <a:lstStyle/>
          <a:p>
            <a:pPr algn="ctr">
              <a:defRPr/>
            </a:pPr>
            <a:r>
              <a:rPr lang="ru-RU" sz="1200" dirty="0"/>
              <a:t>Аппаратное обеспечение</a:t>
            </a:r>
          </a:p>
        </p:txBody>
      </p:sp>
      <p:sp>
        <p:nvSpPr>
          <p:cNvPr id="10" name="Прямоугольник 9">
            <a:extLst>
              <a:ext uri="{FF2B5EF4-FFF2-40B4-BE49-F238E27FC236}">
                <a16:creationId xmlns:a16="http://schemas.microsoft.com/office/drawing/2014/main" id="{765F4753-A59A-5603-F2E4-2F65EC245BCE}"/>
              </a:ext>
            </a:extLst>
          </p:cNvPr>
          <p:cNvSpPr/>
          <p:nvPr/>
        </p:nvSpPr>
        <p:spPr>
          <a:xfrm rot="18000000">
            <a:off x="3445783" y="3662816"/>
            <a:ext cx="1785937" cy="357188"/>
          </a:xfrm>
          <a:prstGeom prst="rect">
            <a:avLst/>
          </a:prstGeom>
          <a:ln/>
        </p:spPr>
        <p:style>
          <a:lnRef idx="1">
            <a:schemeClr val="accent2"/>
          </a:lnRef>
          <a:fillRef idx="3">
            <a:schemeClr val="accent2"/>
          </a:fillRef>
          <a:effectRef idx="2">
            <a:schemeClr val="accent2"/>
          </a:effectRef>
          <a:fontRef idx="minor">
            <a:schemeClr val="lt1"/>
          </a:fontRef>
        </p:style>
        <p:txBody>
          <a:bodyPr anchor="ctr"/>
          <a:lstStyle/>
          <a:p>
            <a:pPr algn="ctr">
              <a:defRPr/>
            </a:pPr>
            <a:r>
              <a:rPr lang="ru-RU" sz="1200" dirty="0"/>
              <a:t>Программное обеспечение</a:t>
            </a:r>
          </a:p>
        </p:txBody>
      </p:sp>
      <p:sp>
        <p:nvSpPr>
          <p:cNvPr id="11" name="Стрелка вниз 10">
            <a:extLst>
              <a:ext uri="{FF2B5EF4-FFF2-40B4-BE49-F238E27FC236}">
                <a16:creationId xmlns:a16="http://schemas.microsoft.com/office/drawing/2014/main" id="{B00D39BE-4D8F-8181-855B-DCAF2C9BCC57}"/>
              </a:ext>
            </a:extLst>
          </p:cNvPr>
          <p:cNvSpPr/>
          <p:nvPr/>
        </p:nvSpPr>
        <p:spPr>
          <a:xfrm rot="3600000">
            <a:off x="4044112" y="2641897"/>
            <a:ext cx="502286" cy="502286"/>
          </a:xfrm>
          <a:prstGeom prst="downArrow">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ru-RU" dirty="0" err="1"/>
              <a:t>Ц</a:t>
            </a:r>
            <a:endParaRPr lang="ru-RU" dirty="0"/>
          </a:p>
        </p:txBody>
      </p:sp>
      <p:sp>
        <p:nvSpPr>
          <p:cNvPr id="12" name="Стрелка вниз 11">
            <a:extLst>
              <a:ext uri="{FF2B5EF4-FFF2-40B4-BE49-F238E27FC236}">
                <a16:creationId xmlns:a16="http://schemas.microsoft.com/office/drawing/2014/main" id="{28AE5889-374B-4EF7-0293-1B00F835DF5F}"/>
              </a:ext>
            </a:extLst>
          </p:cNvPr>
          <p:cNvSpPr/>
          <p:nvPr/>
        </p:nvSpPr>
        <p:spPr>
          <a:xfrm rot="18000000">
            <a:off x="2258163" y="2641896"/>
            <a:ext cx="502286" cy="502286"/>
          </a:xfrm>
          <a:prstGeom prst="downArrow">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ru-RU" dirty="0"/>
              <a:t>К</a:t>
            </a:r>
          </a:p>
        </p:txBody>
      </p:sp>
      <p:sp>
        <p:nvSpPr>
          <p:cNvPr id="14" name="Стрелка вверх 13">
            <a:extLst>
              <a:ext uri="{FF2B5EF4-FFF2-40B4-BE49-F238E27FC236}">
                <a16:creationId xmlns:a16="http://schemas.microsoft.com/office/drawing/2014/main" id="{B5A948C1-7893-FAB6-F4A0-7881B9300B0D}"/>
              </a:ext>
            </a:extLst>
          </p:cNvPr>
          <p:cNvSpPr/>
          <p:nvPr/>
        </p:nvSpPr>
        <p:spPr>
          <a:xfrm>
            <a:off x="3166369" y="4121608"/>
            <a:ext cx="500066" cy="500066"/>
          </a:xfrm>
          <a:prstGeom prst="upArrow">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ru-RU" dirty="0"/>
              <a:t>Д</a:t>
            </a:r>
          </a:p>
        </p:txBody>
      </p:sp>
    </p:spTree>
    <p:extLst>
      <p:ext uri="{BB962C8B-B14F-4D97-AF65-F5344CB8AC3E}">
        <p14:creationId xmlns:p14="http://schemas.microsoft.com/office/powerpoint/2010/main" val="9900706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par>
                          <p:cTn id="8" fill="hold" nodeType="afterGroup">
                            <p:stCondLst>
                              <p:cond delay="500"/>
                            </p:stCondLst>
                            <p:childTnLst>
                              <p:par>
                                <p:cTn id="9" presetID="27" presetClass="entr" presetSubtype="0" fill="hold" nodeType="afterEffect">
                                  <p:stCondLst>
                                    <p:cond delay="0"/>
                                  </p:stCondLst>
                                  <p:iterate type="lt">
                                    <p:tmPct val="50000"/>
                                  </p:iterate>
                                  <p:childTnLst>
                                    <p:set>
                                      <p:cBhvr>
                                        <p:cTn id="10"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1" dur="8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3" dur="80"/>
                                        <p:tgtEl>
                                          <p:spTgt spid="3">
                                            <p:txEl>
                                              <p:pRg st="0" end="0"/>
                                            </p:txEl>
                                          </p:spTgt>
                                        </p:tgtEl>
                                        <p:attrNameLst>
                                          <p:attrName>fill.type</p:attrName>
                                        </p:attrNameLst>
                                      </p:cBhvr>
                                      <p:to>
                                        <p:strVal val="solid"/>
                                      </p:to>
                                    </p:set>
                                  </p:childTnLst>
                                </p:cTn>
                              </p:par>
                            </p:childTnLst>
                          </p:cTn>
                        </p:par>
                        <p:par>
                          <p:cTn id="14" fill="hold" nodeType="afterGroup">
                            <p:stCondLst>
                              <p:cond delay="3100"/>
                            </p:stCondLst>
                            <p:childTnLst>
                              <p:par>
                                <p:cTn id="15" presetID="27" presetClass="entr" presetSubtype="0" fill="hold" nodeType="afterEffect">
                                  <p:stCondLst>
                                    <p:cond delay="0"/>
                                  </p:stCondLst>
                                  <p:iterate type="lt">
                                    <p:tmPct val="50000"/>
                                  </p:iterate>
                                  <p:childTnLst>
                                    <p:set>
                                      <p:cBhvr>
                                        <p:cTn id="16"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17" dur="8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19" dur="80"/>
                                        <p:tgtEl>
                                          <p:spTgt spid="3">
                                            <p:txEl>
                                              <p:pRg st="1" end="1"/>
                                            </p:txEl>
                                          </p:spTgt>
                                        </p:tgtEl>
                                        <p:attrNameLst>
                                          <p:attrName>fill.type</p:attrName>
                                        </p:attrNameLst>
                                      </p:cBhvr>
                                      <p:to>
                                        <p:strVal val="solid"/>
                                      </p:to>
                                    </p:set>
                                  </p:childTnLst>
                                </p:cTn>
                              </p:par>
                            </p:childTnLst>
                          </p:cTn>
                        </p:par>
                        <p:par>
                          <p:cTn id="20" fill="hold" nodeType="afterGroup">
                            <p:stCondLst>
                              <p:cond delay="3900"/>
                            </p:stCondLst>
                            <p:childTnLst>
                              <p:par>
                                <p:cTn id="21" presetID="22" presetClass="entr" presetSubtype="8" fill="hold" nodeType="after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wipe(left)">
                                      <p:cBhvr>
                                        <p:cTn id="23" dur="500"/>
                                        <p:tgtEl>
                                          <p:spTgt spid="12"/>
                                        </p:tgtEl>
                                      </p:cBhvr>
                                    </p:animEffect>
                                  </p:childTnLst>
                                </p:cTn>
                              </p:par>
                            </p:childTnLst>
                          </p:cTn>
                        </p:par>
                        <p:par>
                          <p:cTn id="24" fill="hold" nodeType="afterGroup">
                            <p:stCondLst>
                              <p:cond delay="4400"/>
                            </p:stCondLst>
                            <p:childTnLst>
                              <p:par>
                                <p:cTn id="25" presetID="27" presetClass="entr" presetSubtype="0" fill="hold" nodeType="afterEffect">
                                  <p:stCondLst>
                                    <p:cond delay="0"/>
                                  </p:stCondLst>
                                  <p:iterate type="lt">
                                    <p:tmPct val="50000"/>
                                  </p:iterate>
                                  <p:childTnLst>
                                    <p:set>
                                      <p:cBhvr>
                                        <p:cTn id="26"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7" dur="8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29" dur="80"/>
                                        <p:tgtEl>
                                          <p:spTgt spid="3">
                                            <p:txEl>
                                              <p:pRg st="2" end="2"/>
                                            </p:txEl>
                                          </p:spTgt>
                                        </p:tgtEl>
                                        <p:attrNameLst>
                                          <p:attrName>fill.type</p:attrName>
                                        </p:attrNameLst>
                                      </p:cBhvr>
                                      <p:to>
                                        <p:strVal val="solid"/>
                                      </p:to>
                                    </p:set>
                                  </p:childTnLst>
                                </p:cTn>
                              </p:par>
                            </p:childTnLst>
                          </p:cTn>
                        </p:par>
                        <p:par>
                          <p:cTn id="30" fill="hold" nodeType="afterGroup">
                            <p:stCondLst>
                              <p:cond delay="4920"/>
                            </p:stCondLst>
                            <p:childTnLst>
                              <p:par>
                                <p:cTn id="31" presetID="22" presetClass="entr" presetSubtype="2" fill="hold" nodeType="after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wipe(right)">
                                      <p:cBhvr>
                                        <p:cTn id="33" dur="500"/>
                                        <p:tgtEl>
                                          <p:spTgt spid="11"/>
                                        </p:tgtEl>
                                      </p:cBhvr>
                                    </p:animEffect>
                                  </p:childTnLst>
                                </p:cTn>
                              </p:par>
                            </p:childTnLst>
                          </p:cTn>
                        </p:par>
                        <p:par>
                          <p:cTn id="34" fill="hold" nodeType="afterGroup">
                            <p:stCondLst>
                              <p:cond delay="5420"/>
                            </p:stCondLst>
                            <p:childTnLst>
                              <p:par>
                                <p:cTn id="35" presetID="27" presetClass="entr" presetSubtype="0" fill="hold" nodeType="afterEffect">
                                  <p:stCondLst>
                                    <p:cond delay="0"/>
                                  </p:stCondLst>
                                  <p:iterate type="lt">
                                    <p:tmPct val="50000"/>
                                  </p:iterate>
                                  <p:childTnLst>
                                    <p:set>
                                      <p:cBhvr>
                                        <p:cTn id="36"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7" dur="8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8" dur="8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9" dur="80"/>
                                        <p:tgtEl>
                                          <p:spTgt spid="3">
                                            <p:txEl>
                                              <p:pRg st="3" end="3"/>
                                            </p:txEl>
                                          </p:spTgt>
                                        </p:tgtEl>
                                        <p:attrNameLst>
                                          <p:attrName>fill.type</p:attrName>
                                        </p:attrNameLst>
                                      </p:cBhvr>
                                      <p:to>
                                        <p:strVal val="solid"/>
                                      </p:to>
                                    </p:set>
                                  </p:childTnLst>
                                </p:cTn>
                              </p:par>
                            </p:childTnLst>
                          </p:cTn>
                        </p:par>
                        <p:par>
                          <p:cTn id="40" fill="hold" nodeType="afterGroup">
                            <p:stCondLst>
                              <p:cond delay="5940"/>
                            </p:stCondLst>
                            <p:childTnLst>
                              <p:par>
                                <p:cTn id="41" presetID="22" presetClass="entr" presetSubtype="4" fill="hold" nodeType="after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wipe(down)">
                                      <p:cBhvr>
                                        <p:cTn id="43" dur="500"/>
                                        <p:tgtEl>
                                          <p:spTgt spid="14"/>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7" presetClass="entr" presetSubtype="0" fill="hold" nodeType="clickEffect">
                                  <p:stCondLst>
                                    <p:cond delay="0"/>
                                  </p:stCondLst>
                                  <p:iterate type="lt">
                                    <p:tmPct val="50000"/>
                                  </p:iterate>
                                  <p:childTnLst>
                                    <p:set>
                                      <p:cBhvr>
                                        <p:cTn id="47"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48" dur="8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9" dur="8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50" dur="80"/>
                                        <p:tgtEl>
                                          <p:spTgt spid="3">
                                            <p:txEl>
                                              <p:pRg st="4" end="4"/>
                                            </p:txEl>
                                          </p:spTgt>
                                        </p:tgtEl>
                                        <p:attrNameLst>
                                          <p:attrName>fill.type</p:attrName>
                                        </p:attrNameLst>
                                      </p:cBhvr>
                                      <p:to>
                                        <p:strVal val="solid"/>
                                      </p:to>
                                    </p:set>
                                  </p:childTnLst>
                                </p:cTn>
                              </p:par>
                            </p:childTnLst>
                          </p:cTn>
                        </p:par>
                        <p:par>
                          <p:cTn id="51" fill="hold" nodeType="afterGroup">
                            <p:stCondLst>
                              <p:cond delay="2920"/>
                            </p:stCondLst>
                            <p:childTnLst>
                              <p:par>
                                <p:cTn id="52" presetID="9" presetClass="entr" presetSubtype="0" fill="hold" nodeType="afterEffect">
                                  <p:stCondLst>
                                    <p:cond delay="0"/>
                                  </p:stCondLst>
                                  <p:childTnLst>
                                    <p:set>
                                      <p:cBhvr>
                                        <p:cTn id="53" dur="1" fill="hold">
                                          <p:stCondLst>
                                            <p:cond delay="0"/>
                                          </p:stCondLst>
                                        </p:cTn>
                                        <p:tgtEl>
                                          <p:spTgt spid="7"/>
                                        </p:tgtEl>
                                        <p:attrNameLst>
                                          <p:attrName>style.visibility</p:attrName>
                                        </p:attrNameLst>
                                      </p:cBhvr>
                                      <p:to>
                                        <p:strVal val="visible"/>
                                      </p:to>
                                    </p:set>
                                    <p:animEffect transition="in" filter="dissolve">
                                      <p:cBhvr>
                                        <p:cTn id="54" dur="500"/>
                                        <p:tgtEl>
                                          <p:spTgt spid="7"/>
                                        </p:tgtEl>
                                      </p:cBhvr>
                                    </p:animEffect>
                                  </p:childTnLst>
                                </p:cTn>
                              </p:par>
                            </p:childTnLst>
                          </p:cTn>
                        </p:par>
                        <p:par>
                          <p:cTn id="55" fill="hold" nodeType="afterGroup">
                            <p:stCondLst>
                              <p:cond delay="3420"/>
                            </p:stCondLst>
                            <p:childTnLst>
                              <p:par>
                                <p:cTn id="56" presetID="27" presetClass="entr" presetSubtype="0" fill="hold" nodeType="afterEffect">
                                  <p:stCondLst>
                                    <p:cond delay="0"/>
                                  </p:stCondLst>
                                  <p:iterate type="lt">
                                    <p:tmPct val="50000"/>
                                  </p:iterate>
                                  <p:childTnLst>
                                    <p:set>
                                      <p:cBhvr>
                                        <p:cTn id="57" dur="1" fill="hold">
                                          <p:stCondLst>
                                            <p:cond delay="0"/>
                                          </p:stCondLst>
                                        </p:cTn>
                                        <p:tgtEl>
                                          <p:spTgt spid="3">
                                            <p:txEl>
                                              <p:pRg st="5" end="5"/>
                                            </p:txEl>
                                          </p:spTgt>
                                        </p:tgtEl>
                                        <p:attrNameLst>
                                          <p:attrName>style.visibility</p:attrName>
                                        </p:attrNameLst>
                                      </p:cBhvr>
                                      <p:to>
                                        <p:strVal val="visible"/>
                                      </p:to>
                                    </p:set>
                                    <p:anim calcmode="discrete" valueType="clr">
                                      <p:cBhvr override="childStyle">
                                        <p:cTn id="58" dur="80"/>
                                        <p:tgtEl>
                                          <p:spTgt spid="3">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9" dur="80"/>
                                        <p:tgtEl>
                                          <p:spTgt spid="3">
                                            <p:txEl>
                                              <p:pRg st="5" end="5"/>
                                            </p:txEl>
                                          </p:spTgt>
                                        </p:tgtEl>
                                        <p:attrNameLst>
                                          <p:attrName>fillcolor</p:attrName>
                                        </p:attrNameLst>
                                      </p:cBhvr>
                                      <p:tavLst>
                                        <p:tav tm="0">
                                          <p:val>
                                            <p:clrVal>
                                              <a:schemeClr val="accent2"/>
                                            </p:clrVal>
                                          </p:val>
                                        </p:tav>
                                        <p:tav tm="50000">
                                          <p:val>
                                            <p:clrVal>
                                              <a:schemeClr val="hlink"/>
                                            </p:clrVal>
                                          </p:val>
                                        </p:tav>
                                      </p:tavLst>
                                    </p:anim>
                                    <p:set>
                                      <p:cBhvr>
                                        <p:cTn id="60" dur="80"/>
                                        <p:tgtEl>
                                          <p:spTgt spid="3">
                                            <p:txEl>
                                              <p:pRg st="5" end="5"/>
                                            </p:txEl>
                                          </p:spTgt>
                                        </p:tgtEl>
                                        <p:attrNameLst>
                                          <p:attrName>fill.type</p:attrName>
                                        </p:attrNameLst>
                                      </p:cBhvr>
                                      <p:to>
                                        <p:strVal val="solid"/>
                                      </p:to>
                                    </p:set>
                                  </p:childTnLst>
                                </p:cTn>
                              </p:par>
                            </p:childTnLst>
                          </p:cTn>
                        </p:par>
                        <p:par>
                          <p:cTn id="61" fill="hold" nodeType="afterGroup">
                            <p:stCondLst>
                              <p:cond delay="4340"/>
                            </p:stCondLst>
                            <p:childTnLst>
                              <p:par>
                                <p:cTn id="62" presetID="22" presetClass="entr" presetSubtype="8" fill="hold" nodeType="afterEffect">
                                  <p:stCondLst>
                                    <p:cond delay="0"/>
                                  </p:stCondLst>
                                  <p:childTnLst>
                                    <p:set>
                                      <p:cBhvr>
                                        <p:cTn id="63" dur="1" fill="hold">
                                          <p:stCondLst>
                                            <p:cond delay="0"/>
                                          </p:stCondLst>
                                        </p:cTn>
                                        <p:tgtEl>
                                          <p:spTgt spid="9"/>
                                        </p:tgtEl>
                                        <p:attrNameLst>
                                          <p:attrName>style.visibility</p:attrName>
                                        </p:attrNameLst>
                                      </p:cBhvr>
                                      <p:to>
                                        <p:strVal val="visible"/>
                                      </p:to>
                                    </p:set>
                                    <p:animEffect transition="in" filter="wipe(left)">
                                      <p:cBhvr>
                                        <p:cTn id="64" dur="500"/>
                                        <p:tgtEl>
                                          <p:spTgt spid="9"/>
                                        </p:tgtEl>
                                      </p:cBhvr>
                                    </p:animEffect>
                                  </p:childTnLst>
                                </p:cTn>
                              </p:par>
                            </p:childTnLst>
                          </p:cTn>
                        </p:par>
                        <p:par>
                          <p:cTn id="65" fill="hold" nodeType="afterGroup">
                            <p:stCondLst>
                              <p:cond delay="4840"/>
                            </p:stCondLst>
                            <p:childTnLst>
                              <p:par>
                                <p:cTn id="66" presetID="27" presetClass="entr" presetSubtype="0" fill="hold" nodeType="afterEffect">
                                  <p:stCondLst>
                                    <p:cond delay="0"/>
                                  </p:stCondLst>
                                  <p:iterate type="lt">
                                    <p:tmPct val="50000"/>
                                  </p:iterate>
                                  <p:childTnLst>
                                    <p:set>
                                      <p:cBhvr>
                                        <p:cTn id="67" dur="1" fill="hold">
                                          <p:stCondLst>
                                            <p:cond delay="0"/>
                                          </p:stCondLst>
                                        </p:cTn>
                                        <p:tgtEl>
                                          <p:spTgt spid="3">
                                            <p:txEl>
                                              <p:pRg st="6" end="6"/>
                                            </p:txEl>
                                          </p:spTgt>
                                        </p:tgtEl>
                                        <p:attrNameLst>
                                          <p:attrName>style.visibility</p:attrName>
                                        </p:attrNameLst>
                                      </p:cBhvr>
                                      <p:to>
                                        <p:strVal val="visible"/>
                                      </p:to>
                                    </p:set>
                                    <p:anim calcmode="discrete" valueType="clr">
                                      <p:cBhvr override="childStyle">
                                        <p:cTn id="68" dur="80"/>
                                        <p:tgtEl>
                                          <p:spTgt spid="3">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9" dur="80"/>
                                        <p:tgtEl>
                                          <p:spTgt spid="3">
                                            <p:txEl>
                                              <p:pRg st="6" end="6"/>
                                            </p:txEl>
                                          </p:spTgt>
                                        </p:tgtEl>
                                        <p:attrNameLst>
                                          <p:attrName>fillcolor</p:attrName>
                                        </p:attrNameLst>
                                      </p:cBhvr>
                                      <p:tavLst>
                                        <p:tav tm="0">
                                          <p:val>
                                            <p:clrVal>
                                              <a:schemeClr val="accent2"/>
                                            </p:clrVal>
                                          </p:val>
                                        </p:tav>
                                        <p:tav tm="50000">
                                          <p:val>
                                            <p:clrVal>
                                              <a:schemeClr val="hlink"/>
                                            </p:clrVal>
                                          </p:val>
                                        </p:tav>
                                      </p:tavLst>
                                    </p:anim>
                                    <p:set>
                                      <p:cBhvr>
                                        <p:cTn id="70" dur="80"/>
                                        <p:tgtEl>
                                          <p:spTgt spid="3">
                                            <p:txEl>
                                              <p:pRg st="6" end="6"/>
                                            </p:txEl>
                                          </p:spTgt>
                                        </p:tgtEl>
                                        <p:attrNameLst>
                                          <p:attrName>fill.type</p:attrName>
                                        </p:attrNameLst>
                                      </p:cBhvr>
                                      <p:to>
                                        <p:strVal val="solid"/>
                                      </p:to>
                                    </p:set>
                                  </p:childTnLst>
                                </p:cTn>
                              </p:par>
                            </p:childTnLst>
                          </p:cTn>
                        </p:par>
                        <p:par>
                          <p:cTn id="71" fill="hold" nodeType="afterGroup">
                            <p:stCondLst>
                              <p:cond delay="5760"/>
                            </p:stCondLst>
                            <p:childTnLst>
                              <p:par>
                                <p:cTn id="72" presetID="22" presetClass="entr" presetSubtype="2" fill="hold" nodeType="afterEffect">
                                  <p:stCondLst>
                                    <p:cond delay="0"/>
                                  </p:stCondLst>
                                  <p:childTnLst>
                                    <p:set>
                                      <p:cBhvr>
                                        <p:cTn id="73" dur="1" fill="hold">
                                          <p:stCondLst>
                                            <p:cond delay="0"/>
                                          </p:stCondLst>
                                        </p:cTn>
                                        <p:tgtEl>
                                          <p:spTgt spid="10"/>
                                        </p:tgtEl>
                                        <p:attrNameLst>
                                          <p:attrName>style.visibility</p:attrName>
                                        </p:attrNameLst>
                                      </p:cBhvr>
                                      <p:to>
                                        <p:strVal val="visible"/>
                                      </p:to>
                                    </p:set>
                                    <p:animEffect transition="in" filter="wipe(right)">
                                      <p:cBhvr>
                                        <p:cTn id="74" dur="500"/>
                                        <p:tgtEl>
                                          <p:spTgt spid="10"/>
                                        </p:tgtEl>
                                      </p:cBhvr>
                                    </p:animEffect>
                                  </p:childTnLst>
                                </p:cTn>
                              </p:par>
                            </p:childTnLst>
                          </p:cTn>
                        </p:par>
                        <p:par>
                          <p:cTn id="75" fill="hold" nodeType="afterGroup">
                            <p:stCondLst>
                              <p:cond delay="6260"/>
                            </p:stCondLst>
                            <p:childTnLst>
                              <p:par>
                                <p:cTn id="76" presetID="27" presetClass="entr" presetSubtype="0" fill="hold" nodeType="afterEffect">
                                  <p:stCondLst>
                                    <p:cond delay="0"/>
                                  </p:stCondLst>
                                  <p:iterate type="lt">
                                    <p:tmPct val="50000"/>
                                  </p:iterate>
                                  <p:childTnLst>
                                    <p:set>
                                      <p:cBhvr>
                                        <p:cTn id="77" dur="1" fill="hold">
                                          <p:stCondLst>
                                            <p:cond delay="0"/>
                                          </p:stCondLst>
                                        </p:cTn>
                                        <p:tgtEl>
                                          <p:spTgt spid="3">
                                            <p:txEl>
                                              <p:pRg st="7" end="7"/>
                                            </p:txEl>
                                          </p:spTgt>
                                        </p:tgtEl>
                                        <p:attrNameLst>
                                          <p:attrName>style.visibility</p:attrName>
                                        </p:attrNameLst>
                                      </p:cBhvr>
                                      <p:to>
                                        <p:strVal val="visible"/>
                                      </p:to>
                                    </p:set>
                                    <p:anim calcmode="discrete" valueType="clr">
                                      <p:cBhvr override="childStyle">
                                        <p:cTn id="78" dur="80"/>
                                        <p:tgtEl>
                                          <p:spTgt spid="3">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9" dur="80"/>
                                        <p:tgtEl>
                                          <p:spTgt spid="3">
                                            <p:txEl>
                                              <p:pRg st="7" end="7"/>
                                            </p:txEl>
                                          </p:spTgt>
                                        </p:tgtEl>
                                        <p:attrNameLst>
                                          <p:attrName>fillcolor</p:attrName>
                                        </p:attrNameLst>
                                      </p:cBhvr>
                                      <p:tavLst>
                                        <p:tav tm="0">
                                          <p:val>
                                            <p:clrVal>
                                              <a:schemeClr val="accent2"/>
                                            </p:clrVal>
                                          </p:val>
                                        </p:tav>
                                        <p:tav tm="50000">
                                          <p:val>
                                            <p:clrVal>
                                              <a:schemeClr val="hlink"/>
                                            </p:clrVal>
                                          </p:val>
                                        </p:tav>
                                      </p:tavLst>
                                    </p:anim>
                                    <p:set>
                                      <p:cBhvr>
                                        <p:cTn id="80" dur="80"/>
                                        <p:tgtEl>
                                          <p:spTgt spid="3">
                                            <p:txEl>
                                              <p:pRg st="7" end="7"/>
                                            </p:txEl>
                                          </p:spTgt>
                                        </p:tgtEl>
                                        <p:attrNameLst>
                                          <p:attrName>fill.type</p:attrName>
                                        </p:attrNameLst>
                                      </p:cBhvr>
                                      <p:to>
                                        <p:strVal val="solid"/>
                                      </p:to>
                                    </p:set>
                                  </p:childTnLst>
                                </p:cTn>
                              </p:par>
                            </p:childTnLst>
                          </p:cTn>
                        </p:par>
                        <p:par>
                          <p:cTn id="81" fill="hold" nodeType="afterGroup">
                            <p:stCondLst>
                              <p:cond delay="7540"/>
                            </p:stCondLst>
                            <p:childTnLst>
                              <p:par>
                                <p:cTn id="82" presetID="22" presetClass="entr" presetSubtype="1" fill="hold" nodeType="afterEffect">
                                  <p:stCondLst>
                                    <p:cond delay="0"/>
                                  </p:stCondLst>
                                  <p:childTnLst>
                                    <p:set>
                                      <p:cBhvr>
                                        <p:cTn id="83" dur="1" fill="hold">
                                          <p:stCondLst>
                                            <p:cond delay="0"/>
                                          </p:stCondLst>
                                        </p:cTn>
                                        <p:tgtEl>
                                          <p:spTgt spid="8"/>
                                        </p:tgtEl>
                                        <p:attrNameLst>
                                          <p:attrName>style.visibility</p:attrName>
                                        </p:attrNameLst>
                                      </p:cBhvr>
                                      <p:to>
                                        <p:strVal val="visible"/>
                                      </p:to>
                                    </p:set>
                                    <p:animEffect transition="in" filter="wipe(up)">
                                      <p:cBhvr>
                                        <p:cTn id="84" dur="500"/>
                                        <p:tgtEl>
                                          <p:spTgt spid="8"/>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27" presetClass="entr" presetSubtype="0" fill="hold" nodeType="clickEffect">
                                  <p:stCondLst>
                                    <p:cond delay="0"/>
                                  </p:stCondLst>
                                  <p:iterate type="lt">
                                    <p:tmPct val="50000"/>
                                  </p:iterate>
                                  <p:childTnLst>
                                    <p:set>
                                      <p:cBhvr>
                                        <p:cTn id="88" dur="1" fill="hold">
                                          <p:stCondLst>
                                            <p:cond delay="0"/>
                                          </p:stCondLst>
                                        </p:cTn>
                                        <p:tgtEl>
                                          <p:spTgt spid="3">
                                            <p:txEl>
                                              <p:pRg st="8" end="8"/>
                                            </p:txEl>
                                          </p:spTgt>
                                        </p:tgtEl>
                                        <p:attrNameLst>
                                          <p:attrName>style.visibility</p:attrName>
                                        </p:attrNameLst>
                                      </p:cBhvr>
                                      <p:to>
                                        <p:strVal val="visible"/>
                                      </p:to>
                                    </p:set>
                                    <p:anim calcmode="discrete" valueType="clr">
                                      <p:cBhvr override="childStyle">
                                        <p:cTn id="89" dur="80"/>
                                        <p:tgtEl>
                                          <p:spTgt spid="3">
                                            <p:txEl>
                                              <p:pRg st="8" end="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90" dur="80"/>
                                        <p:tgtEl>
                                          <p:spTgt spid="3">
                                            <p:txEl>
                                              <p:pRg st="8" end="8"/>
                                            </p:txEl>
                                          </p:spTgt>
                                        </p:tgtEl>
                                        <p:attrNameLst>
                                          <p:attrName>fillcolor</p:attrName>
                                        </p:attrNameLst>
                                      </p:cBhvr>
                                      <p:tavLst>
                                        <p:tav tm="0">
                                          <p:val>
                                            <p:clrVal>
                                              <a:schemeClr val="accent2"/>
                                            </p:clrVal>
                                          </p:val>
                                        </p:tav>
                                        <p:tav tm="50000">
                                          <p:val>
                                            <p:clrVal>
                                              <a:schemeClr val="hlink"/>
                                            </p:clrVal>
                                          </p:val>
                                        </p:tav>
                                      </p:tavLst>
                                    </p:anim>
                                    <p:set>
                                      <p:cBhvr>
                                        <p:cTn id="91" dur="80"/>
                                        <p:tgtEl>
                                          <p:spTgt spid="3">
                                            <p:txEl>
                                              <p:pRg st="8" end="8"/>
                                            </p:txEl>
                                          </p:spTgt>
                                        </p:tgtEl>
                                        <p:attrNameLst>
                                          <p:attrName>fill.type</p:attrName>
                                        </p:attrNameLst>
                                      </p:cBhvr>
                                      <p:to>
                                        <p:strVal val="solid"/>
                                      </p:to>
                                    </p:set>
                                  </p:childTnLst>
                                </p:cTn>
                              </p:par>
                            </p:childTnLst>
                          </p:cTn>
                        </p:par>
                        <p:par>
                          <p:cTn id="92" fill="hold" nodeType="afterGroup">
                            <p:stCondLst>
                              <p:cond delay="1760"/>
                            </p:stCondLst>
                            <p:childTnLst>
                              <p:par>
                                <p:cTn id="93" presetID="10" presetClass="entr" presetSubtype="0" fill="hold" nodeType="afterEffect">
                                  <p:stCondLst>
                                    <p:cond delay="0"/>
                                  </p:stCondLst>
                                  <p:childTnLst>
                                    <p:set>
                                      <p:cBhvr>
                                        <p:cTn id="94" dur="1" fill="hold">
                                          <p:stCondLst>
                                            <p:cond delay="0"/>
                                          </p:stCondLst>
                                        </p:cTn>
                                        <p:tgtEl>
                                          <p:spTgt spid="15"/>
                                        </p:tgtEl>
                                        <p:attrNameLst>
                                          <p:attrName>style.visibility</p:attrName>
                                        </p:attrNameLst>
                                      </p:cBhvr>
                                      <p:to>
                                        <p:strVal val="visible"/>
                                      </p:to>
                                    </p:set>
                                    <p:animEffect transition="in" filter="fade">
                                      <p:cBhvr>
                                        <p:cTn id="95" dur="2000"/>
                                        <p:tgtEl>
                                          <p:spTgt spid="15"/>
                                        </p:tgtEl>
                                      </p:cBhvr>
                                    </p:animEffect>
                                  </p:childTnLst>
                                </p:cTn>
                              </p:par>
                            </p:childTnLst>
                          </p:cTn>
                        </p:par>
                        <p:par>
                          <p:cTn id="96" fill="hold" nodeType="afterGroup">
                            <p:stCondLst>
                              <p:cond delay="3760"/>
                            </p:stCondLst>
                            <p:childTnLst>
                              <p:par>
                                <p:cTn id="97" presetID="27" presetClass="entr" presetSubtype="0" fill="hold" nodeType="afterEffect">
                                  <p:stCondLst>
                                    <p:cond delay="0"/>
                                  </p:stCondLst>
                                  <p:iterate type="lt">
                                    <p:tmPct val="50000"/>
                                  </p:iterate>
                                  <p:childTnLst>
                                    <p:set>
                                      <p:cBhvr>
                                        <p:cTn id="98" dur="1" fill="hold">
                                          <p:stCondLst>
                                            <p:cond delay="0"/>
                                          </p:stCondLst>
                                        </p:cTn>
                                        <p:tgtEl>
                                          <p:spTgt spid="3">
                                            <p:txEl>
                                              <p:pRg st="9" end="9"/>
                                            </p:txEl>
                                          </p:spTgt>
                                        </p:tgtEl>
                                        <p:attrNameLst>
                                          <p:attrName>style.visibility</p:attrName>
                                        </p:attrNameLst>
                                      </p:cBhvr>
                                      <p:to>
                                        <p:strVal val="visible"/>
                                      </p:to>
                                    </p:set>
                                    <p:anim calcmode="discrete" valueType="clr">
                                      <p:cBhvr override="childStyle">
                                        <p:cTn id="99" dur="80"/>
                                        <p:tgtEl>
                                          <p:spTgt spid="3">
                                            <p:txEl>
                                              <p:pRg st="9" end="9"/>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00" dur="80"/>
                                        <p:tgtEl>
                                          <p:spTgt spid="3">
                                            <p:txEl>
                                              <p:pRg st="9" end="9"/>
                                            </p:txEl>
                                          </p:spTgt>
                                        </p:tgtEl>
                                        <p:attrNameLst>
                                          <p:attrName>fillcolor</p:attrName>
                                        </p:attrNameLst>
                                      </p:cBhvr>
                                      <p:tavLst>
                                        <p:tav tm="0">
                                          <p:val>
                                            <p:clrVal>
                                              <a:schemeClr val="accent2"/>
                                            </p:clrVal>
                                          </p:val>
                                        </p:tav>
                                        <p:tav tm="50000">
                                          <p:val>
                                            <p:clrVal>
                                              <a:schemeClr val="hlink"/>
                                            </p:clrVal>
                                          </p:val>
                                        </p:tav>
                                      </p:tavLst>
                                    </p:anim>
                                    <p:set>
                                      <p:cBhvr>
                                        <p:cTn id="101" dur="80"/>
                                        <p:tgtEl>
                                          <p:spTgt spid="3">
                                            <p:txEl>
                                              <p:pRg st="9" end="9"/>
                                            </p:txEl>
                                          </p:spTgt>
                                        </p:tgtEl>
                                        <p:attrNameLst>
                                          <p:attrName>fill.type</p:attrName>
                                        </p:attrNameLst>
                                      </p:cBhvr>
                                      <p:to>
                                        <p:strVal val="solid"/>
                                      </p:to>
                                    </p:set>
                                  </p:childTnLst>
                                </p:cTn>
                              </p:par>
                            </p:childTnLst>
                          </p:cTn>
                        </p:par>
                        <p:par>
                          <p:cTn id="102" fill="hold" nodeType="afterGroup">
                            <p:stCondLst>
                              <p:cond delay="4760"/>
                            </p:stCondLst>
                            <p:childTnLst>
                              <p:par>
                                <p:cTn id="103" presetID="10" presetClass="entr" presetSubtype="0" fill="hold" nodeType="afterEffect">
                                  <p:stCondLst>
                                    <p:cond delay="0"/>
                                  </p:stCondLst>
                                  <p:childTnLst>
                                    <p:set>
                                      <p:cBhvr>
                                        <p:cTn id="104" dur="1" fill="hold">
                                          <p:stCondLst>
                                            <p:cond delay="0"/>
                                          </p:stCondLst>
                                        </p:cTn>
                                        <p:tgtEl>
                                          <p:spTgt spid="16"/>
                                        </p:tgtEl>
                                        <p:attrNameLst>
                                          <p:attrName>style.visibility</p:attrName>
                                        </p:attrNameLst>
                                      </p:cBhvr>
                                      <p:to>
                                        <p:strVal val="visible"/>
                                      </p:to>
                                    </p:set>
                                    <p:animEffect transition="in" filter="fade">
                                      <p:cBhvr>
                                        <p:cTn id="105" dur="2000"/>
                                        <p:tgtEl>
                                          <p:spTgt spid="16"/>
                                        </p:tgtEl>
                                      </p:cBhvr>
                                    </p:animEffect>
                                  </p:childTnLst>
                                </p:cTn>
                              </p:par>
                            </p:childTnLst>
                          </p:cTn>
                        </p:par>
                        <p:par>
                          <p:cTn id="106" fill="hold" nodeType="afterGroup">
                            <p:stCondLst>
                              <p:cond delay="6760"/>
                            </p:stCondLst>
                            <p:childTnLst>
                              <p:par>
                                <p:cTn id="107" presetID="27" presetClass="entr" presetSubtype="0" fill="hold" nodeType="afterEffect">
                                  <p:stCondLst>
                                    <p:cond delay="0"/>
                                  </p:stCondLst>
                                  <p:iterate type="lt">
                                    <p:tmPct val="50000"/>
                                  </p:iterate>
                                  <p:childTnLst>
                                    <p:set>
                                      <p:cBhvr>
                                        <p:cTn id="108" dur="1" fill="hold">
                                          <p:stCondLst>
                                            <p:cond delay="0"/>
                                          </p:stCondLst>
                                        </p:cTn>
                                        <p:tgtEl>
                                          <p:spTgt spid="3">
                                            <p:txEl>
                                              <p:pRg st="10" end="10"/>
                                            </p:txEl>
                                          </p:spTgt>
                                        </p:tgtEl>
                                        <p:attrNameLst>
                                          <p:attrName>style.visibility</p:attrName>
                                        </p:attrNameLst>
                                      </p:cBhvr>
                                      <p:to>
                                        <p:strVal val="visible"/>
                                      </p:to>
                                    </p:set>
                                    <p:anim calcmode="discrete" valueType="clr">
                                      <p:cBhvr override="childStyle">
                                        <p:cTn id="109" dur="80"/>
                                        <p:tgtEl>
                                          <p:spTgt spid="3">
                                            <p:txEl>
                                              <p:pRg st="10" end="1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10" dur="80"/>
                                        <p:tgtEl>
                                          <p:spTgt spid="3">
                                            <p:txEl>
                                              <p:pRg st="10" end="10"/>
                                            </p:txEl>
                                          </p:spTgt>
                                        </p:tgtEl>
                                        <p:attrNameLst>
                                          <p:attrName>fillcolor</p:attrName>
                                        </p:attrNameLst>
                                      </p:cBhvr>
                                      <p:tavLst>
                                        <p:tav tm="0">
                                          <p:val>
                                            <p:clrVal>
                                              <a:schemeClr val="accent2"/>
                                            </p:clrVal>
                                          </p:val>
                                        </p:tav>
                                        <p:tav tm="50000">
                                          <p:val>
                                            <p:clrVal>
                                              <a:schemeClr val="hlink"/>
                                            </p:clrVal>
                                          </p:val>
                                        </p:tav>
                                      </p:tavLst>
                                    </p:anim>
                                    <p:set>
                                      <p:cBhvr>
                                        <p:cTn id="111" dur="80"/>
                                        <p:tgtEl>
                                          <p:spTgt spid="3">
                                            <p:txEl>
                                              <p:pRg st="10" end="10"/>
                                            </p:txEl>
                                          </p:spTgt>
                                        </p:tgtEl>
                                        <p:attrNameLst>
                                          <p:attrName>fill.type</p:attrName>
                                        </p:attrNameLst>
                                      </p:cBhvr>
                                      <p:to>
                                        <p:strVal val="solid"/>
                                      </p:to>
                                    </p:set>
                                  </p:childTnLst>
                                </p:cTn>
                              </p:par>
                            </p:childTnLst>
                          </p:cTn>
                        </p:par>
                        <p:par>
                          <p:cTn id="112" fill="hold" nodeType="afterGroup">
                            <p:stCondLst>
                              <p:cond delay="7400"/>
                            </p:stCondLst>
                            <p:childTnLst>
                              <p:par>
                                <p:cTn id="113" presetID="10" presetClass="entr" presetSubtype="0" fill="hold" nodeType="afterEffect">
                                  <p:stCondLst>
                                    <p:cond delay="0"/>
                                  </p:stCondLst>
                                  <p:childTnLst>
                                    <p:set>
                                      <p:cBhvr>
                                        <p:cTn id="114" dur="1" fill="hold">
                                          <p:stCondLst>
                                            <p:cond delay="0"/>
                                          </p:stCondLst>
                                        </p:cTn>
                                        <p:tgtEl>
                                          <p:spTgt spid="18"/>
                                        </p:tgtEl>
                                        <p:attrNameLst>
                                          <p:attrName>style.visibility</p:attrName>
                                        </p:attrNameLst>
                                      </p:cBhvr>
                                      <p:to>
                                        <p:strVal val="visible"/>
                                      </p:to>
                                    </p:set>
                                    <p:animEffect transition="in" filter="fade">
                                      <p:cBhvr>
                                        <p:cTn id="115" dur="2000"/>
                                        <p:tgtEl>
                                          <p:spTgt spid="18"/>
                                        </p:tgtEl>
                                      </p:cBhvr>
                                    </p:animEffect>
                                  </p:childTnLst>
                                </p:cTn>
                              </p:par>
                            </p:childTnLst>
                          </p:cTn>
                        </p:par>
                        <p:par>
                          <p:cTn id="116" fill="hold" nodeType="afterGroup">
                            <p:stCondLst>
                              <p:cond delay="9400"/>
                            </p:stCondLst>
                            <p:childTnLst>
                              <p:par>
                                <p:cTn id="117" presetID="27" presetClass="entr" presetSubtype="0" fill="hold" nodeType="afterEffect">
                                  <p:stCondLst>
                                    <p:cond delay="0"/>
                                  </p:stCondLst>
                                  <p:iterate type="lt">
                                    <p:tmPct val="50000"/>
                                  </p:iterate>
                                  <p:childTnLst>
                                    <p:set>
                                      <p:cBhvr>
                                        <p:cTn id="118" dur="1" fill="hold">
                                          <p:stCondLst>
                                            <p:cond delay="0"/>
                                          </p:stCondLst>
                                        </p:cTn>
                                        <p:tgtEl>
                                          <p:spTgt spid="3">
                                            <p:txEl>
                                              <p:pRg st="11" end="11"/>
                                            </p:txEl>
                                          </p:spTgt>
                                        </p:tgtEl>
                                        <p:attrNameLst>
                                          <p:attrName>style.visibility</p:attrName>
                                        </p:attrNameLst>
                                      </p:cBhvr>
                                      <p:to>
                                        <p:strVal val="visible"/>
                                      </p:to>
                                    </p:set>
                                    <p:anim calcmode="discrete" valueType="clr">
                                      <p:cBhvr override="childStyle">
                                        <p:cTn id="119" dur="80"/>
                                        <p:tgtEl>
                                          <p:spTgt spid="3">
                                            <p:txEl>
                                              <p:pRg st="11" end="1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20" dur="80"/>
                                        <p:tgtEl>
                                          <p:spTgt spid="3">
                                            <p:txEl>
                                              <p:pRg st="11" end="11"/>
                                            </p:txEl>
                                          </p:spTgt>
                                        </p:tgtEl>
                                        <p:attrNameLst>
                                          <p:attrName>fillcolor</p:attrName>
                                        </p:attrNameLst>
                                      </p:cBhvr>
                                      <p:tavLst>
                                        <p:tav tm="0">
                                          <p:val>
                                            <p:clrVal>
                                              <a:schemeClr val="accent2"/>
                                            </p:clrVal>
                                          </p:val>
                                        </p:tav>
                                        <p:tav tm="50000">
                                          <p:val>
                                            <p:clrVal>
                                              <a:schemeClr val="hlink"/>
                                            </p:clrVal>
                                          </p:val>
                                        </p:tav>
                                      </p:tavLst>
                                    </p:anim>
                                    <p:set>
                                      <p:cBhvr>
                                        <p:cTn id="121" dur="80"/>
                                        <p:tgtEl>
                                          <p:spTgt spid="3">
                                            <p:txEl>
                                              <p:pRg st="11" end="11"/>
                                            </p:txEl>
                                          </p:spTgt>
                                        </p:tgtEl>
                                        <p:attrNameLst>
                                          <p:attrName>fill.type</p:attrName>
                                        </p:attrNameLst>
                                      </p:cBhvr>
                                      <p:to>
                                        <p:strVal val="solid"/>
                                      </p:to>
                                    </p:set>
                                  </p:childTnLst>
                                </p:cTn>
                              </p:par>
                            </p:childTnLst>
                          </p:cTn>
                        </p:par>
                        <p:par>
                          <p:cTn id="122" fill="hold" nodeType="afterGroup">
                            <p:stCondLst>
                              <p:cond delay="10360"/>
                            </p:stCondLst>
                            <p:childTnLst>
                              <p:par>
                                <p:cTn id="123" presetID="10" presetClass="entr" presetSubtype="0" fill="hold" nodeType="afterEffect">
                                  <p:stCondLst>
                                    <p:cond delay="0"/>
                                  </p:stCondLst>
                                  <p:childTnLst>
                                    <p:set>
                                      <p:cBhvr>
                                        <p:cTn id="124" dur="1" fill="hold">
                                          <p:stCondLst>
                                            <p:cond delay="0"/>
                                          </p:stCondLst>
                                        </p:cTn>
                                        <p:tgtEl>
                                          <p:spTgt spid="19"/>
                                        </p:tgtEl>
                                        <p:attrNameLst>
                                          <p:attrName>style.visibility</p:attrName>
                                        </p:attrNameLst>
                                      </p:cBhvr>
                                      <p:to>
                                        <p:strVal val="visible"/>
                                      </p:to>
                                    </p:set>
                                    <p:animEffect transition="in" filter="fade">
                                      <p:cBhvr>
                                        <p:cTn id="125"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8" grpId="0" animBg="1"/>
      <p:bldP spid="9"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F9FD9D6-9557-4E0E-9912-3892BB610350}"/>
              </a:ext>
            </a:extLst>
          </p:cNvPr>
          <p:cNvSpPr>
            <a:spLocks noGrp="1"/>
          </p:cNvSpPr>
          <p:nvPr>
            <p:ph type="title"/>
          </p:nvPr>
        </p:nvSpPr>
        <p:spPr>
          <a:xfrm>
            <a:off x="361188" y="155099"/>
            <a:ext cx="11469624" cy="961232"/>
          </a:xfrm>
        </p:spPr>
        <p:txBody>
          <a:bodyPr>
            <a:normAutofit/>
          </a:bodyPr>
          <a:lstStyle/>
          <a:p>
            <a:r>
              <a:rPr lang="kk-KZ" dirty="0"/>
              <a:t>Классификация вредоносного ПО</a:t>
            </a:r>
            <a:endParaRPr lang="ru-RU" dirty="0"/>
          </a:p>
        </p:txBody>
      </p:sp>
      <p:pic>
        <p:nvPicPr>
          <p:cNvPr id="5" name="Рисунок 4">
            <a:extLst>
              <a:ext uri="{FF2B5EF4-FFF2-40B4-BE49-F238E27FC236}">
                <a16:creationId xmlns:a16="http://schemas.microsoft.com/office/drawing/2014/main" id="{D2EF9710-908F-EF32-7307-D8A880BF52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0751" y="1396999"/>
            <a:ext cx="8371893" cy="5044065"/>
          </a:xfrm>
          <a:prstGeom prst="rect">
            <a:avLst/>
          </a:prstGeom>
        </p:spPr>
      </p:pic>
    </p:spTree>
    <p:extLst>
      <p:ext uri="{BB962C8B-B14F-4D97-AF65-F5344CB8AC3E}">
        <p14:creationId xmlns:p14="http://schemas.microsoft.com/office/powerpoint/2010/main" val="965909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F9FD9D6-9557-4E0E-9912-3892BB610350}"/>
              </a:ext>
            </a:extLst>
          </p:cNvPr>
          <p:cNvSpPr>
            <a:spLocks noGrp="1"/>
          </p:cNvSpPr>
          <p:nvPr>
            <p:ph type="title"/>
          </p:nvPr>
        </p:nvSpPr>
        <p:spPr/>
        <p:txBody>
          <a:bodyPr>
            <a:normAutofit/>
          </a:bodyPr>
          <a:lstStyle/>
          <a:p>
            <a:r>
              <a:rPr lang="ru-RU" dirty="0"/>
              <a:t>Что такое компьютерный вирус?</a:t>
            </a:r>
          </a:p>
        </p:txBody>
      </p:sp>
      <p:pic>
        <p:nvPicPr>
          <p:cNvPr id="4" name="Рисунок 3">
            <a:extLst>
              <a:ext uri="{FF2B5EF4-FFF2-40B4-BE49-F238E27FC236}">
                <a16:creationId xmlns:a16="http://schemas.microsoft.com/office/drawing/2014/main" id="{F0B010A4-EA43-7EED-55AB-1DCF6BCBA8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1913" y="1606074"/>
            <a:ext cx="5126068" cy="4528026"/>
          </a:xfrm>
          <a:prstGeom prst="rect">
            <a:avLst/>
          </a:prstGeom>
        </p:spPr>
      </p:pic>
      <p:pic>
        <p:nvPicPr>
          <p:cNvPr id="8" name="Рисунок 7">
            <a:extLst>
              <a:ext uri="{FF2B5EF4-FFF2-40B4-BE49-F238E27FC236}">
                <a16:creationId xmlns:a16="http://schemas.microsoft.com/office/drawing/2014/main" id="{26CF8C39-DF34-C72E-61F4-5FA739CA70E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28287" y="1831975"/>
            <a:ext cx="3905250" cy="3905250"/>
          </a:xfrm>
          <a:prstGeom prst="rect">
            <a:avLst/>
          </a:prstGeom>
        </p:spPr>
      </p:pic>
    </p:spTree>
    <p:extLst>
      <p:ext uri="{BB962C8B-B14F-4D97-AF65-F5344CB8AC3E}">
        <p14:creationId xmlns:p14="http://schemas.microsoft.com/office/powerpoint/2010/main" val="1045553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02EEAD7B-75F2-C81C-03E7-0C3063607D58}"/>
              </a:ext>
            </a:extLst>
          </p:cNvPr>
          <p:cNvSpPr>
            <a:spLocks noGrp="1" noChangeArrowheads="1"/>
          </p:cNvSpPr>
          <p:nvPr>
            <p:ph type="title"/>
          </p:nvPr>
        </p:nvSpPr>
        <p:spPr/>
        <p:txBody>
          <a:bodyPr/>
          <a:lstStyle/>
          <a:p>
            <a:pPr eaLnBrk="1" hangingPunct="1"/>
            <a:r>
              <a:rPr lang="ru-RU" altLang="ru-RU" sz="4000"/>
              <a:t>Классификация компьютерных вирусов</a:t>
            </a:r>
          </a:p>
        </p:txBody>
      </p:sp>
      <p:sp>
        <p:nvSpPr>
          <p:cNvPr id="21507" name="Rectangle 3">
            <a:extLst>
              <a:ext uri="{FF2B5EF4-FFF2-40B4-BE49-F238E27FC236}">
                <a16:creationId xmlns:a16="http://schemas.microsoft.com/office/drawing/2014/main" id="{E025DB80-3525-B418-2C1E-20135FB7B01A}"/>
              </a:ext>
            </a:extLst>
          </p:cNvPr>
          <p:cNvSpPr>
            <a:spLocks noGrp="1" noChangeArrowheads="1"/>
          </p:cNvSpPr>
          <p:nvPr>
            <p:ph type="body" idx="1"/>
          </p:nvPr>
        </p:nvSpPr>
        <p:spPr/>
        <p:txBody>
          <a:bodyPr/>
          <a:lstStyle/>
          <a:p>
            <a:pPr marL="609600" indent="-609600"/>
            <a:r>
              <a:rPr lang="ru-RU" altLang="ru-RU" b="1"/>
              <a:t>по среде обитания;</a:t>
            </a:r>
          </a:p>
          <a:p>
            <a:pPr marL="609600" indent="-609600"/>
            <a:r>
              <a:rPr lang="ru-RU" altLang="ru-RU" b="1"/>
              <a:t>по операционным системам;</a:t>
            </a:r>
          </a:p>
          <a:p>
            <a:pPr marL="609600" indent="-609600"/>
            <a:r>
              <a:rPr lang="ru-RU" altLang="ru-RU" b="1"/>
              <a:t>по алгоритму работы;</a:t>
            </a:r>
          </a:p>
          <a:p>
            <a:pPr marL="609600" indent="-609600"/>
            <a:r>
              <a:rPr lang="ru-RU" altLang="ru-RU" b="1"/>
              <a:t>по деструктивным возможностям.</a:t>
            </a:r>
          </a:p>
        </p:txBody>
      </p:sp>
    </p:spTree>
    <p:extLst>
      <p:ext uri="{BB962C8B-B14F-4D97-AF65-F5344CB8AC3E}">
        <p14:creationId xmlns:p14="http://schemas.microsoft.com/office/powerpoint/2010/main" val="19883951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additive="base">
                                        <p:cTn id="7" dur="5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1507">
                                            <p:txEl>
                                              <p:pRg st="1" end="1"/>
                                            </p:txEl>
                                          </p:spTgt>
                                        </p:tgtEl>
                                        <p:attrNameLst>
                                          <p:attrName>style.visibility</p:attrName>
                                        </p:attrNameLst>
                                      </p:cBhvr>
                                      <p:to>
                                        <p:strVal val="visible"/>
                                      </p:to>
                                    </p:set>
                                    <p:anim calcmode="lin" valueType="num">
                                      <p:cBhvr additive="base">
                                        <p:cTn id="13" dur="500" fill="hold"/>
                                        <p:tgtEl>
                                          <p:spTgt spid="2150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50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1507">
                                            <p:txEl>
                                              <p:pRg st="2" end="2"/>
                                            </p:txEl>
                                          </p:spTgt>
                                        </p:tgtEl>
                                        <p:attrNameLst>
                                          <p:attrName>style.visibility</p:attrName>
                                        </p:attrNameLst>
                                      </p:cBhvr>
                                      <p:to>
                                        <p:strVal val="visible"/>
                                      </p:to>
                                    </p:set>
                                    <p:anim calcmode="lin" valueType="num">
                                      <p:cBhvr additive="base">
                                        <p:cTn id="19" dur="500" fill="hold"/>
                                        <p:tgtEl>
                                          <p:spTgt spid="2150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150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21507">
                                            <p:txEl>
                                              <p:pRg st="3" end="3"/>
                                            </p:txEl>
                                          </p:spTgt>
                                        </p:tgtEl>
                                        <p:attrNameLst>
                                          <p:attrName>style.visibility</p:attrName>
                                        </p:attrNameLst>
                                      </p:cBhvr>
                                      <p:to>
                                        <p:strVal val="visible"/>
                                      </p:to>
                                    </p:set>
                                    <p:anim calcmode="lin" valueType="num">
                                      <p:cBhvr additive="base">
                                        <p:cTn id="25" dur="500" fill="hold"/>
                                        <p:tgtEl>
                                          <p:spTgt spid="2150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150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808C841E-A1F6-77FC-F979-49C00DE13F6F}"/>
              </a:ext>
            </a:extLst>
          </p:cNvPr>
          <p:cNvSpPr>
            <a:spLocks noGrp="1" noChangeArrowheads="1"/>
          </p:cNvSpPr>
          <p:nvPr>
            <p:ph type="title"/>
          </p:nvPr>
        </p:nvSpPr>
        <p:spPr/>
        <p:txBody>
          <a:bodyPr/>
          <a:lstStyle/>
          <a:p>
            <a:pPr eaLnBrk="1" hangingPunct="1"/>
            <a:r>
              <a:rPr lang="ru-RU" altLang="ru-RU" b="1"/>
              <a:t>1) По среде обитания</a:t>
            </a:r>
          </a:p>
        </p:txBody>
      </p:sp>
      <p:grpSp>
        <p:nvGrpSpPr>
          <p:cNvPr id="22531" name="Group 4">
            <a:extLst>
              <a:ext uri="{FF2B5EF4-FFF2-40B4-BE49-F238E27FC236}">
                <a16:creationId xmlns:a16="http://schemas.microsoft.com/office/drawing/2014/main" id="{7B99B8C5-688C-6E93-657B-699B8C378ED6}"/>
              </a:ext>
            </a:extLst>
          </p:cNvPr>
          <p:cNvGrpSpPr>
            <a:grpSpLocks/>
          </p:cNvGrpSpPr>
          <p:nvPr/>
        </p:nvGrpSpPr>
        <p:grpSpPr bwMode="auto">
          <a:xfrm>
            <a:off x="1703389" y="1484313"/>
            <a:ext cx="8785225" cy="4811712"/>
            <a:chOff x="981" y="8427"/>
            <a:chExt cx="10620" cy="3562"/>
          </a:xfrm>
        </p:grpSpPr>
        <p:sp>
          <p:nvSpPr>
            <p:cNvPr id="18436" name="Text Box 5">
              <a:extLst>
                <a:ext uri="{FF2B5EF4-FFF2-40B4-BE49-F238E27FC236}">
                  <a16:creationId xmlns:a16="http://schemas.microsoft.com/office/drawing/2014/main" id="{901D8BAB-0A58-ECFF-56FF-2481500CE558}"/>
                </a:ext>
              </a:extLst>
            </p:cNvPr>
            <p:cNvSpPr txBox="1">
              <a:spLocks noChangeArrowheads="1"/>
            </p:cNvSpPr>
            <p:nvPr/>
          </p:nvSpPr>
          <p:spPr bwMode="auto">
            <a:xfrm>
              <a:off x="981" y="9109"/>
              <a:ext cx="2340" cy="2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ru-RU" altLang="ru-RU" sz="2400" b="1" i="1"/>
                <a:t>Файловые вирусы</a:t>
              </a:r>
            </a:p>
            <a:p>
              <a:pPr eaLnBrk="1" hangingPunct="1"/>
              <a:r>
                <a:rPr lang="ru-RU" altLang="ru-RU" sz="2000"/>
                <a:t>Наносят вред файлам.  Создают файл-двойник с именем оригинала.</a:t>
              </a:r>
            </a:p>
          </p:txBody>
        </p:sp>
        <p:sp>
          <p:nvSpPr>
            <p:cNvPr id="18437" name="Text Box 6">
              <a:extLst>
                <a:ext uri="{FF2B5EF4-FFF2-40B4-BE49-F238E27FC236}">
                  <a16:creationId xmlns:a16="http://schemas.microsoft.com/office/drawing/2014/main" id="{D9AF7ED7-AA9B-2E85-FE2A-6CBBE4D93D30}"/>
                </a:ext>
              </a:extLst>
            </p:cNvPr>
            <p:cNvSpPr txBox="1">
              <a:spLocks noChangeArrowheads="1"/>
            </p:cNvSpPr>
            <p:nvPr/>
          </p:nvSpPr>
          <p:spPr bwMode="auto">
            <a:xfrm>
              <a:off x="3593" y="9109"/>
              <a:ext cx="2698" cy="2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ru-RU" altLang="ru-RU" sz="2400" b="1" i="1"/>
                <a:t>Загрузочные вирусы</a:t>
              </a:r>
            </a:p>
            <a:p>
              <a:pPr eaLnBrk="1" hangingPunct="1"/>
              <a:r>
                <a:rPr lang="ru-RU" altLang="ru-RU" sz="2000"/>
                <a:t>внедряются в загрузочный сектор диска. Операционная система при этом загружается с ошибками и сбоями</a:t>
              </a:r>
            </a:p>
          </p:txBody>
        </p:sp>
        <p:sp>
          <p:nvSpPr>
            <p:cNvPr id="18438" name="Text Box 7">
              <a:extLst>
                <a:ext uri="{FF2B5EF4-FFF2-40B4-BE49-F238E27FC236}">
                  <a16:creationId xmlns:a16="http://schemas.microsoft.com/office/drawing/2014/main" id="{AC7AF3C0-7966-C2D0-884A-8085225EDE86}"/>
                </a:ext>
              </a:extLst>
            </p:cNvPr>
            <p:cNvSpPr txBox="1">
              <a:spLocks noChangeArrowheads="1"/>
            </p:cNvSpPr>
            <p:nvPr/>
          </p:nvSpPr>
          <p:spPr bwMode="auto">
            <a:xfrm>
              <a:off x="6561" y="9109"/>
              <a:ext cx="2340" cy="2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ru-RU" altLang="ru-RU" sz="2400" b="1" i="1"/>
                <a:t>Макро-вирусы</a:t>
              </a:r>
            </a:p>
            <a:p>
              <a:pPr eaLnBrk="1" hangingPunct="1"/>
              <a:r>
                <a:rPr lang="ru-RU" altLang="ru-RU" sz="2000"/>
                <a:t>«Портят» документы  </a:t>
              </a:r>
              <a:r>
                <a:rPr lang="en-US" altLang="ru-RU" sz="2000"/>
                <a:t>Word</a:t>
              </a:r>
              <a:r>
                <a:rPr lang="ru-RU" altLang="ru-RU" sz="2000"/>
                <a:t>, </a:t>
              </a:r>
              <a:r>
                <a:rPr lang="en-US" altLang="ru-RU" sz="2000"/>
                <a:t>Excel</a:t>
              </a:r>
              <a:r>
                <a:rPr lang="ru-RU" altLang="ru-RU" sz="2000"/>
                <a:t> и других прикладных программ операционной системы </a:t>
              </a:r>
              <a:r>
                <a:rPr lang="en-US" altLang="ru-RU" sz="2000"/>
                <a:t>Windows</a:t>
              </a:r>
              <a:r>
                <a:rPr lang="ru-RU" altLang="ru-RU" sz="2000"/>
                <a:t>.</a:t>
              </a:r>
            </a:p>
          </p:txBody>
        </p:sp>
        <p:sp>
          <p:nvSpPr>
            <p:cNvPr id="18439" name="Text Box 8">
              <a:extLst>
                <a:ext uri="{FF2B5EF4-FFF2-40B4-BE49-F238E27FC236}">
                  <a16:creationId xmlns:a16="http://schemas.microsoft.com/office/drawing/2014/main" id="{EB63DFBF-A67A-583E-7FCD-2167AF6B6017}"/>
                </a:ext>
              </a:extLst>
            </p:cNvPr>
            <p:cNvSpPr txBox="1">
              <a:spLocks noChangeArrowheads="1"/>
            </p:cNvSpPr>
            <p:nvPr/>
          </p:nvSpPr>
          <p:spPr bwMode="auto">
            <a:xfrm>
              <a:off x="9261" y="9109"/>
              <a:ext cx="2340" cy="2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ru-RU" altLang="ru-RU" sz="2400" b="1" i="1"/>
                <a:t>Сетевые вирусы</a:t>
              </a:r>
              <a:endParaRPr lang="en-US" altLang="ru-RU" sz="2400" b="1" i="1"/>
            </a:p>
            <a:p>
              <a:pPr eaLnBrk="1" hangingPunct="1"/>
              <a:r>
                <a:rPr lang="ru-RU" altLang="ru-RU" sz="2000"/>
                <a:t>Распространяются по </a:t>
              </a:r>
              <a:r>
                <a:rPr lang="en-US" altLang="ru-RU" sz="2000"/>
                <a:t>Internet</a:t>
              </a:r>
              <a:r>
                <a:rPr lang="ru-RU" altLang="ru-RU" sz="2000"/>
                <a:t> через электронные письма или  после посещения сомнительных сайтов.</a:t>
              </a:r>
            </a:p>
          </p:txBody>
        </p:sp>
        <p:sp>
          <p:nvSpPr>
            <p:cNvPr id="18440" name="Line 9">
              <a:extLst>
                <a:ext uri="{FF2B5EF4-FFF2-40B4-BE49-F238E27FC236}">
                  <a16:creationId xmlns:a16="http://schemas.microsoft.com/office/drawing/2014/main" id="{0F132BE4-C0F8-4952-187A-0B16082AEAC1}"/>
                </a:ext>
              </a:extLst>
            </p:cNvPr>
            <p:cNvSpPr>
              <a:spLocks noChangeShapeType="1"/>
            </p:cNvSpPr>
            <p:nvPr/>
          </p:nvSpPr>
          <p:spPr bwMode="auto">
            <a:xfrm flipH="1">
              <a:off x="2961" y="8427"/>
              <a:ext cx="2160" cy="3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8441" name="Line 10">
              <a:extLst>
                <a:ext uri="{FF2B5EF4-FFF2-40B4-BE49-F238E27FC236}">
                  <a16:creationId xmlns:a16="http://schemas.microsoft.com/office/drawing/2014/main" id="{DBFC113F-245D-1FEF-6060-228425AF28C6}"/>
                </a:ext>
              </a:extLst>
            </p:cNvPr>
            <p:cNvSpPr>
              <a:spLocks noChangeShapeType="1"/>
            </p:cNvSpPr>
            <p:nvPr/>
          </p:nvSpPr>
          <p:spPr bwMode="auto">
            <a:xfrm>
              <a:off x="7641" y="8427"/>
              <a:ext cx="2160" cy="3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8442" name="Line 11">
              <a:extLst>
                <a:ext uri="{FF2B5EF4-FFF2-40B4-BE49-F238E27FC236}">
                  <a16:creationId xmlns:a16="http://schemas.microsoft.com/office/drawing/2014/main" id="{173117BB-01D4-1497-FBD7-3368CD04B520}"/>
                </a:ext>
              </a:extLst>
            </p:cNvPr>
            <p:cNvSpPr>
              <a:spLocks noChangeShapeType="1"/>
            </p:cNvSpPr>
            <p:nvPr/>
          </p:nvSpPr>
          <p:spPr bwMode="auto">
            <a:xfrm flipH="1">
              <a:off x="5301" y="8427"/>
              <a:ext cx="900" cy="3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8443" name="Line 12">
              <a:extLst>
                <a:ext uri="{FF2B5EF4-FFF2-40B4-BE49-F238E27FC236}">
                  <a16:creationId xmlns:a16="http://schemas.microsoft.com/office/drawing/2014/main" id="{96A4491B-3B91-DC2C-F537-5A70A088BBA2}"/>
                </a:ext>
              </a:extLst>
            </p:cNvPr>
            <p:cNvSpPr>
              <a:spLocks noChangeShapeType="1"/>
            </p:cNvSpPr>
            <p:nvPr/>
          </p:nvSpPr>
          <p:spPr bwMode="auto">
            <a:xfrm>
              <a:off x="6741" y="8427"/>
              <a:ext cx="900" cy="3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grpSp>
    </p:spTree>
    <p:extLst>
      <p:ext uri="{BB962C8B-B14F-4D97-AF65-F5344CB8AC3E}">
        <p14:creationId xmlns:p14="http://schemas.microsoft.com/office/powerpoint/2010/main" val="10038247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2531"/>
                                        </p:tgtEl>
                                        <p:attrNameLst>
                                          <p:attrName>style.visibility</p:attrName>
                                        </p:attrNameLst>
                                      </p:cBhvr>
                                      <p:to>
                                        <p:strVal val="visible"/>
                                      </p:to>
                                    </p:set>
                                    <p:anim calcmode="lin" valueType="num">
                                      <p:cBhvr additive="base">
                                        <p:cTn id="7" dur="500" fill="hold"/>
                                        <p:tgtEl>
                                          <p:spTgt spid="22531"/>
                                        </p:tgtEl>
                                        <p:attrNameLst>
                                          <p:attrName>ppt_x</p:attrName>
                                        </p:attrNameLst>
                                      </p:cBhvr>
                                      <p:tavLst>
                                        <p:tav tm="0">
                                          <p:val>
                                            <p:strVal val="#ppt_x"/>
                                          </p:val>
                                        </p:tav>
                                        <p:tav tm="100000">
                                          <p:val>
                                            <p:strVal val="#ppt_x"/>
                                          </p:val>
                                        </p:tav>
                                      </p:tavLst>
                                    </p:anim>
                                    <p:anim calcmode="lin" valueType="num">
                                      <p:cBhvr additive="base">
                                        <p:cTn id="8" dur="500" fill="hold"/>
                                        <p:tgtEl>
                                          <p:spTgt spid="225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E1C536C3-4F1C-F077-B500-F61D599DB886}"/>
              </a:ext>
            </a:extLst>
          </p:cNvPr>
          <p:cNvSpPr>
            <a:spLocks noGrp="1" noChangeArrowheads="1"/>
          </p:cNvSpPr>
          <p:nvPr>
            <p:ph type="title"/>
          </p:nvPr>
        </p:nvSpPr>
        <p:spPr/>
        <p:txBody>
          <a:bodyPr/>
          <a:lstStyle/>
          <a:p>
            <a:pPr eaLnBrk="1" hangingPunct="1"/>
            <a:r>
              <a:rPr lang="ru-RU" altLang="ru-RU" sz="4000" b="1"/>
              <a:t>2) По операционным системам</a:t>
            </a:r>
          </a:p>
        </p:txBody>
      </p:sp>
      <p:sp>
        <p:nvSpPr>
          <p:cNvPr id="23555" name="Rectangle 3">
            <a:extLst>
              <a:ext uri="{FF2B5EF4-FFF2-40B4-BE49-F238E27FC236}">
                <a16:creationId xmlns:a16="http://schemas.microsoft.com/office/drawing/2014/main" id="{E47D4661-17A0-2657-5AA7-D39057E51796}"/>
              </a:ext>
            </a:extLst>
          </p:cNvPr>
          <p:cNvSpPr>
            <a:spLocks noGrp="1" noChangeArrowheads="1"/>
          </p:cNvSpPr>
          <p:nvPr>
            <p:ph type="body" idx="1"/>
          </p:nvPr>
        </p:nvSpPr>
        <p:spPr>
          <a:xfrm>
            <a:off x="1981200" y="1981201"/>
            <a:ext cx="8362950" cy="4543425"/>
          </a:xfrm>
        </p:spPr>
        <p:txBody>
          <a:bodyPr/>
          <a:lstStyle/>
          <a:p>
            <a:pPr eaLnBrk="1" hangingPunct="1">
              <a:buFont typeface="Wingdings" panose="05000000000000000000" pitchFamily="2" charset="2"/>
              <a:buNone/>
            </a:pPr>
            <a:r>
              <a:rPr lang="ru-RU" altLang="ru-RU"/>
              <a:t>Для каждой операционной системы создаются свои вирусы, которые будут «работать» только в ней. Но существуют и универсальные вирусы, которые способны внедряться в различные операционные системы.</a:t>
            </a:r>
          </a:p>
        </p:txBody>
      </p:sp>
    </p:spTree>
    <p:extLst>
      <p:ext uri="{BB962C8B-B14F-4D97-AF65-F5344CB8AC3E}">
        <p14:creationId xmlns:p14="http://schemas.microsoft.com/office/powerpoint/2010/main" val="4233126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 calcmode="lin" valueType="num">
                                      <p:cBhvr additive="base">
                                        <p:cTn id="7" dur="500" fill="hold"/>
                                        <p:tgtEl>
                                          <p:spTgt spid="235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55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A170B2C0-D357-72CE-EAC7-220E41C5A445}"/>
              </a:ext>
            </a:extLst>
          </p:cNvPr>
          <p:cNvSpPr>
            <a:spLocks noGrp="1" noChangeArrowheads="1"/>
          </p:cNvSpPr>
          <p:nvPr>
            <p:ph type="title"/>
          </p:nvPr>
        </p:nvSpPr>
        <p:spPr>
          <a:xfrm>
            <a:off x="2284140" y="-58473"/>
            <a:ext cx="8229600" cy="1371600"/>
          </a:xfrm>
        </p:spPr>
        <p:txBody>
          <a:bodyPr/>
          <a:lstStyle/>
          <a:p>
            <a:pPr eaLnBrk="1" hangingPunct="1"/>
            <a:r>
              <a:rPr lang="en-US" altLang="ru-RU" b="1" dirty="0"/>
              <a:t>3) </a:t>
            </a:r>
            <a:r>
              <a:rPr lang="ru-RU" altLang="ru-RU" b="1" dirty="0"/>
              <a:t>По алгоритму работы</a:t>
            </a:r>
          </a:p>
        </p:txBody>
      </p:sp>
      <p:sp>
        <p:nvSpPr>
          <p:cNvPr id="20483" name="Rectangle 6">
            <a:extLst>
              <a:ext uri="{FF2B5EF4-FFF2-40B4-BE49-F238E27FC236}">
                <a16:creationId xmlns:a16="http://schemas.microsoft.com/office/drawing/2014/main" id="{6C51E656-DC4F-EAD6-3198-644D7A2D8D8A}"/>
              </a:ext>
            </a:extLst>
          </p:cNvPr>
          <p:cNvSpPr>
            <a:spLocks noChangeArrowheads="1"/>
          </p:cNvSpPr>
          <p:nvPr/>
        </p:nvSpPr>
        <p:spPr bwMode="auto">
          <a:xfrm>
            <a:off x="704848" y="2190656"/>
            <a:ext cx="22157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sz="1600"/>
          </a:p>
        </p:txBody>
      </p:sp>
      <p:sp>
        <p:nvSpPr>
          <p:cNvPr id="20484" name="Rectangle 7">
            <a:extLst>
              <a:ext uri="{FF2B5EF4-FFF2-40B4-BE49-F238E27FC236}">
                <a16:creationId xmlns:a16="http://schemas.microsoft.com/office/drawing/2014/main" id="{791AC1AF-9D1B-CC55-BAD5-0B563B2461C6}"/>
              </a:ext>
            </a:extLst>
          </p:cNvPr>
          <p:cNvSpPr>
            <a:spLocks noChangeArrowheads="1"/>
          </p:cNvSpPr>
          <p:nvPr/>
        </p:nvSpPr>
        <p:spPr bwMode="auto">
          <a:xfrm>
            <a:off x="704848" y="2190656"/>
            <a:ext cx="22157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sz="1600"/>
          </a:p>
        </p:txBody>
      </p:sp>
      <p:grpSp>
        <p:nvGrpSpPr>
          <p:cNvPr id="24581" name="Group 10">
            <a:extLst>
              <a:ext uri="{FF2B5EF4-FFF2-40B4-BE49-F238E27FC236}">
                <a16:creationId xmlns:a16="http://schemas.microsoft.com/office/drawing/2014/main" id="{20AB3584-1B6D-4AF3-4495-AE5DDF11ECAB}"/>
              </a:ext>
            </a:extLst>
          </p:cNvPr>
          <p:cNvGrpSpPr>
            <a:grpSpLocks/>
          </p:cNvGrpSpPr>
          <p:nvPr/>
        </p:nvGrpSpPr>
        <p:grpSpPr bwMode="auto">
          <a:xfrm>
            <a:off x="712786" y="1175657"/>
            <a:ext cx="10537599" cy="5246913"/>
            <a:chOff x="1161" y="13014"/>
            <a:chExt cx="10440" cy="2700"/>
          </a:xfrm>
        </p:grpSpPr>
        <p:grpSp>
          <p:nvGrpSpPr>
            <p:cNvPr id="20486" name="Group 11">
              <a:extLst>
                <a:ext uri="{FF2B5EF4-FFF2-40B4-BE49-F238E27FC236}">
                  <a16:creationId xmlns:a16="http://schemas.microsoft.com/office/drawing/2014/main" id="{97B973B8-AFA1-0DF3-9258-35793A88003D}"/>
                </a:ext>
              </a:extLst>
            </p:cNvPr>
            <p:cNvGrpSpPr>
              <a:grpSpLocks/>
            </p:cNvGrpSpPr>
            <p:nvPr/>
          </p:nvGrpSpPr>
          <p:grpSpPr bwMode="auto">
            <a:xfrm>
              <a:off x="2961" y="13014"/>
              <a:ext cx="6840" cy="360"/>
              <a:chOff x="2961" y="13901"/>
              <a:chExt cx="6840" cy="360"/>
            </a:xfrm>
          </p:grpSpPr>
          <p:sp>
            <p:nvSpPr>
              <p:cNvPr id="20491" name="Line 12">
                <a:extLst>
                  <a:ext uri="{FF2B5EF4-FFF2-40B4-BE49-F238E27FC236}">
                    <a16:creationId xmlns:a16="http://schemas.microsoft.com/office/drawing/2014/main" id="{38835B5D-DA43-330E-58D4-5111EE8C7959}"/>
                  </a:ext>
                </a:extLst>
              </p:cNvPr>
              <p:cNvSpPr>
                <a:spLocks noChangeShapeType="1"/>
              </p:cNvSpPr>
              <p:nvPr/>
            </p:nvSpPr>
            <p:spPr bwMode="auto">
              <a:xfrm flipH="1">
                <a:off x="2961" y="13901"/>
                <a:ext cx="2160" cy="3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ru-RU" sz="1600"/>
              </a:p>
            </p:txBody>
          </p:sp>
          <p:sp>
            <p:nvSpPr>
              <p:cNvPr id="20492" name="Line 13">
                <a:extLst>
                  <a:ext uri="{FF2B5EF4-FFF2-40B4-BE49-F238E27FC236}">
                    <a16:creationId xmlns:a16="http://schemas.microsoft.com/office/drawing/2014/main" id="{C81C3345-7962-1CB2-85F2-9ED04A20A562}"/>
                  </a:ext>
                </a:extLst>
              </p:cNvPr>
              <p:cNvSpPr>
                <a:spLocks noChangeShapeType="1"/>
              </p:cNvSpPr>
              <p:nvPr/>
            </p:nvSpPr>
            <p:spPr bwMode="auto">
              <a:xfrm>
                <a:off x="7641" y="13901"/>
                <a:ext cx="2160" cy="3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ru-RU" sz="1600"/>
              </a:p>
            </p:txBody>
          </p:sp>
          <p:sp>
            <p:nvSpPr>
              <p:cNvPr id="20493" name="Line 14">
                <a:extLst>
                  <a:ext uri="{FF2B5EF4-FFF2-40B4-BE49-F238E27FC236}">
                    <a16:creationId xmlns:a16="http://schemas.microsoft.com/office/drawing/2014/main" id="{5E95DDAE-12AD-D2BC-B314-3C553F4B3398}"/>
                  </a:ext>
                </a:extLst>
              </p:cNvPr>
              <p:cNvSpPr>
                <a:spLocks noChangeShapeType="1"/>
              </p:cNvSpPr>
              <p:nvPr/>
            </p:nvSpPr>
            <p:spPr bwMode="auto">
              <a:xfrm flipH="1">
                <a:off x="5301" y="13901"/>
                <a:ext cx="900" cy="3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ru-RU" sz="1600"/>
              </a:p>
            </p:txBody>
          </p:sp>
          <p:sp>
            <p:nvSpPr>
              <p:cNvPr id="20494" name="Line 15">
                <a:extLst>
                  <a:ext uri="{FF2B5EF4-FFF2-40B4-BE49-F238E27FC236}">
                    <a16:creationId xmlns:a16="http://schemas.microsoft.com/office/drawing/2014/main" id="{AFBAE675-711C-BA55-1E2A-59AA1C896168}"/>
                  </a:ext>
                </a:extLst>
              </p:cNvPr>
              <p:cNvSpPr>
                <a:spLocks noChangeShapeType="1"/>
              </p:cNvSpPr>
              <p:nvPr/>
            </p:nvSpPr>
            <p:spPr bwMode="auto">
              <a:xfrm>
                <a:off x="6741" y="13901"/>
                <a:ext cx="900" cy="3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ru-RU" sz="1600"/>
              </a:p>
            </p:txBody>
          </p:sp>
        </p:grpSp>
        <p:sp>
          <p:nvSpPr>
            <p:cNvPr id="20487" name="Text Box 16">
              <a:extLst>
                <a:ext uri="{FF2B5EF4-FFF2-40B4-BE49-F238E27FC236}">
                  <a16:creationId xmlns:a16="http://schemas.microsoft.com/office/drawing/2014/main" id="{5C822DE8-BD76-09EB-8CB2-006BD4BA0096}"/>
                </a:ext>
              </a:extLst>
            </p:cNvPr>
            <p:cNvSpPr txBox="1">
              <a:spLocks noChangeArrowheads="1"/>
            </p:cNvSpPr>
            <p:nvPr/>
          </p:nvSpPr>
          <p:spPr bwMode="auto">
            <a:xfrm>
              <a:off x="1161" y="13554"/>
              <a:ext cx="2520" cy="2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ru-RU" altLang="ru-RU" sz="2000" b="1" i="1" dirty="0" err="1"/>
                <a:t>Резидентность</a:t>
              </a:r>
              <a:endParaRPr lang="ru-RU" altLang="ru-RU" sz="2000" b="1" i="1" dirty="0"/>
            </a:p>
            <a:p>
              <a:pPr eaLnBrk="1" hangingPunct="1"/>
              <a:r>
                <a:rPr lang="ru-RU" altLang="ru-RU" sz="2000" dirty="0"/>
                <a:t>Вирусы, обладающие этим свойством действуют постоянно пока компьютер включен.</a:t>
              </a:r>
            </a:p>
          </p:txBody>
        </p:sp>
        <p:sp>
          <p:nvSpPr>
            <p:cNvPr id="20488" name="Text Box 17">
              <a:extLst>
                <a:ext uri="{FF2B5EF4-FFF2-40B4-BE49-F238E27FC236}">
                  <a16:creationId xmlns:a16="http://schemas.microsoft.com/office/drawing/2014/main" id="{5881F518-E3F0-A35D-E64D-37D7B168ABAE}"/>
                </a:ext>
              </a:extLst>
            </p:cNvPr>
            <p:cNvSpPr txBox="1">
              <a:spLocks noChangeArrowheads="1"/>
            </p:cNvSpPr>
            <p:nvPr/>
          </p:nvSpPr>
          <p:spPr bwMode="auto">
            <a:xfrm>
              <a:off x="3861" y="13554"/>
              <a:ext cx="2520" cy="2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ru-RU" altLang="ru-RU" sz="2000" b="1" i="1"/>
                <a:t>Самошифрование и полимор-физм</a:t>
              </a:r>
            </a:p>
            <a:p>
              <a:pPr eaLnBrk="1" hangingPunct="1"/>
              <a:r>
                <a:rPr lang="ru-RU" altLang="ru-RU" sz="2000"/>
                <a:t>Вирусы-полиморфики изменяют свой код или тело прог-раммы, что их трудно обнаружить.</a:t>
              </a:r>
            </a:p>
          </p:txBody>
        </p:sp>
        <p:sp>
          <p:nvSpPr>
            <p:cNvPr id="20489" name="Text Box 18">
              <a:extLst>
                <a:ext uri="{FF2B5EF4-FFF2-40B4-BE49-F238E27FC236}">
                  <a16:creationId xmlns:a16="http://schemas.microsoft.com/office/drawing/2014/main" id="{94808586-2DA6-19FB-FEBE-D8053672F384}"/>
                </a:ext>
              </a:extLst>
            </p:cNvPr>
            <p:cNvSpPr txBox="1">
              <a:spLocks noChangeArrowheads="1"/>
            </p:cNvSpPr>
            <p:nvPr/>
          </p:nvSpPr>
          <p:spPr bwMode="auto">
            <a:xfrm>
              <a:off x="6561" y="13554"/>
              <a:ext cx="2520" cy="2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ru-RU" altLang="ru-RU" sz="2000" b="1" i="1"/>
                <a:t>Стелс– алгоритм</a:t>
              </a:r>
            </a:p>
            <a:p>
              <a:pPr eaLnBrk="1" hangingPunct="1"/>
              <a:r>
                <a:rPr lang="ru-RU" altLang="ru-RU" sz="2000"/>
                <a:t>Вирусы- невидимки «прячутся» в оперативной памяти и антивирусная программа их не может обнаружить.</a:t>
              </a:r>
            </a:p>
          </p:txBody>
        </p:sp>
        <p:sp>
          <p:nvSpPr>
            <p:cNvPr id="20490" name="Text Box 19">
              <a:extLst>
                <a:ext uri="{FF2B5EF4-FFF2-40B4-BE49-F238E27FC236}">
                  <a16:creationId xmlns:a16="http://schemas.microsoft.com/office/drawing/2014/main" id="{380C4BBF-55BF-11F0-D1F2-A06271759237}"/>
                </a:ext>
              </a:extLst>
            </p:cNvPr>
            <p:cNvSpPr txBox="1">
              <a:spLocks noChangeArrowheads="1"/>
            </p:cNvSpPr>
            <p:nvPr/>
          </p:nvSpPr>
          <p:spPr bwMode="auto">
            <a:xfrm>
              <a:off x="9261" y="13554"/>
              <a:ext cx="2340" cy="2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ru-RU" altLang="ru-RU" sz="2000" b="1" i="1"/>
                <a:t>Нестан-дартные приемы</a:t>
              </a:r>
            </a:p>
            <a:p>
              <a:pPr eaLnBrk="1" hangingPunct="1"/>
              <a:r>
                <a:rPr lang="ru-RU" altLang="ru-RU" sz="2000"/>
                <a:t>Принципиально новые методы воздействия вируса на компьютер.</a:t>
              </a:r>
            </a:p>
          </p:txBody>
        </p:sp>
      </p:grpSp>
    </p:spTree>
    <p:extLst>
      <p:ext uri="{BB962C8B-B14F-4D97-AF65-F5344CB8AC3E}">
        <p14:creationId xmlns:p14="http://schemas.microsoft.com/office/powerpoint/2010/main" val="40683264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4581"/>
                                        </p:tgtEl>
                                        <p:attrNameLst>
                                          <p:attrName>style.visibility</p:attrName>
                                        </p:attrNameLst>
                                      </p:cBhvr>
                                      <p:to>
                                        <p:strVal val="visible"/>
                                      </p:to>
                                    </p:set>
                                    <p:anim calcmode="lin" valueType="num">
                                      <p:cBhvr additive="base">
                                        <p:cTn id="7" dur="500" fill="hold"/>
                                        <p:tgtEl>
                                          <p:spTgt spid="24581"/>
                                        </p:tgtEl>
                                        <p:attrNameLst>
                                          <p:attrName>ppt_x</p:attrName>
                                        </p:attrNameLst>
                                      </p:cBhvr>
                                      <p:tavLst>
                                        <p:tav tm="0">
                                          <p:val>
                                            <p:strVal val="#ppt_x"/>
                                          </p:val>
                                        </p:tav>
                                        <p:tav tm="100000">
                                          <p:val>
                                            <p:strVal val="#ppt_x"/>
                                          </p:val>
                                        </p:tav>
                                      </p:tavLst>
                                    </p:anim>
                                    <p:anim calcmode="lin" valueType="num">
                                      <p:cBhvr additive="base">
                                        <p:cTn id="8" dur="500" fill="hold"/>
                                        <p:tgtEl>
                                          <p:spTgt spid="2458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D07D8FC1-BEE6-6CA5-9424-798E3F59B40E}"/>
              </a:ext>
            </a:extLst>
          </p:cNvPr>
          <p:cNvSpPr>
            <a:spLocks noGrp="1" noChangeArrowheads="1"/>
          </p:cNvSpPr>
          <p:nvPr>
            <p:ph type="title"/>
          </p:nvPr>
        </p:nvSpPr>
        <p:spPr/>
        <p:txBody>
          <a:bodyPr/>
          <a:lstStyle/>
          <a:p>
            <a:pPr eaLnBrk="1" hangingPunct="1"/>
            <a:r>
              <a:rPr lang="ru-RU" altLang="ru-RU" sz="4000" b="1"/>
              <a:t>4) По деструктивным возможностям</a:t>
            </a:r>
          </a:p>
        </p:txBody>
      </p:sp>
      <p:grpSp>
        <p:nvGrpSpPr>
          <p:cNvPr id="25603" name="Group 4">
            <a:extLst>
              <a:ext uri="{FF2B5EF4-FFF2-40B4-BE49-F238E27FC236}">
                <a16:creationId xmlns:a16="http://schemas.microsoft.com/office/drawing/2014/main" id="{E223FA7A-F88A-C40A-118C-FCC8AA0F23EF}"/>
              </a:ext>
            </a:extLst>
          </p:cNvPr>
          <p:cNvGrpSpPr>
            <a:grpSpLocks/>
          </p:cNvGrpSpPr>
          <p:nvPr/>
        </p:nvGrpSpPr>
        <p:grpSpPr bwMode="auto">
          <a:xfrm>
            <a:off x="1646238" y="1673226"/>
            <a:ext cx="9021762" cy="5184775"/>
            <a:chOff x="1344" y="6618"/>
            <a:chExt cx="10437" cy="5400"/>
          </a:xfrm>
        </p:grpSpPr>
        <p:grpSp>
          <p:nvGrpSpPr>
            <p:cNvPr id="21508" name="Group 5">
              <a:extLst>
                <a:ext uri="{FF2B5EF4-FFF2-40B4-BE49-F238E27FC236}">
                  <a16:creationId xmlns:a16="http://schemas.microsoft.com/office/drawing/2014/main" id="{33D689E5-3E5F-0C57-E7EE-F149526CB544}"/>
                </a:ext>
              </a:extLst>
            </p:cNvPr>
            <p:cNvGrpSpPr>
              <a:grpSpLocks/>
            </p:cNvGrpSpPr>
            <p:nvPr/>
          </p:nvGrpSpPr>
          <p:grpSpPr bwMode="auto">
            <a:xfrm>
              <a:off x="3141" y="6618"/>
              <a:ext cx="6840" cy="360"/>
              <a:chOff x="2961" y="13901"/>
              <a:chExt cx="6840" cy="360"/>
            </a:xfrm>
          </p:grpSpPr>
          <p:sp>
            <p:nvSpPr>
              <p:cNvPr id="21513" name="Line 6">
                <a:extLst>
                  <a:ext uri="{FF2B5EF4-FFF2-40B4-BE49-F238E27FC236}">
                    <a16:creationId xmlns:a16="http://schemas.microsoft.com/office/drawing/2014/main" id="{7A812EB8-0CC8-A77C-84FD-56933F3A5B2A}"/>
                  </a:ext>
                </a:extLst>
              </p:cNvPr>
              <p:cNvSpPr>
                <a:spLocks noChangeShapeType="1"/>
              </p:cNvSpPr>
              <p:nvPr/>
            </p:nvSpPr>
            <p:spPr bwMode="auto">
              <a:xfrm flipH="1">
                <a:off x="2961" y="13901"/>
                <a:ext cx="2160" cy="3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21514" name="Line 7">
                <a:extLst>
                  <a:ext uri="{FF2B5EF4-FFF2-40B4-BE49-F238E27FC236}">
                    <a16:creationId xmlns:a16="http://schemas.microsoft.com/office/drawing/2014/main" id="{28EEF268-3A0F-51FA-2CBC-A64A7AFE909C}"/>
                  </a:ext>
                </a:extLst>
              </p:cNvPr>
              <p:cNvSpPr>
                <a:spLocks noChangeShapeType="1"/>
              </p:cNvSpPr>
              <p:nvPr/>
            </p:nvSpPr>
            <p:spPr bwMode="auto">
              <a:xfrm>
                <a:off x="7641" y="13901"/>
                <a:ext cx="2160" cy="3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21515" name="Line 8">
                <a:extLst>
                  <a:ext uri="{FF2B5EF4-FFF2-40B4-BE49-F238E27FC236}">
                    <a16:creationId xmlns:a16="http://schemas.microsoft.com/office/drawing/2014/main" id="{6D3A1923-79AF-87E6-1619-B1E1791DA6F1}"/>
                  </a:ext>
                </a:extLst>
              </p:cNvPr>
              <p:cNvSpPr>
                <a:spLocks noChangeShapeType="1"/>
              </p:cNvSpPr>
              <p:nvPr/>
            </p:nvSpPr>
            <p:spPr bwMode="auto">
              <a:xfrm flipH="1">
                <a:off x="5301" y="13901"/>
                <a:ext cx="900" cy="3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21516" name="Line 9">
                <a:extLst>
                  <a:ext uri="{FF2B5EF4-FFF2-40B4-BE49-F238E27FC236}">
                    <a16:creationId xmlns:a16="http://schemas.microsoft.com/office/drawing/2014/main" id="{4DA053C2-DE2E-3CE1-FE0B-C6EDC65E6DCA}"/>
                  </a:ext>
                </a:extLst>
              </p:cNvPr>
              <p:cNvSpPr>
                <a:spLocks noChangeShapeType="1"/>
              </p:cNvSpPr>
              <p:nvPr/>
            </p:nvSpPr>
            <p:spPr bwMode="auto">
              <a:xfrm>
                <a:off x="6741" y="13901"/>
                <a:ext cx="900" cy="3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grpSp>
        <p:sp>
          <p:nvSpPr>
            <p:cNvPr id="21509" name="Text Box 10">
              <a:extLst>
                <a:ext uri="{FF2B5EF4-FFF2-40B4-BE49-F238E27FC236}">
                  <a16:creationId xmlns:a16="http://schemas.microsoft.com/office/drawing/2014/main" id="{9B6B03BE-ADD0-E419-1833-10036A0441D7}"/>
                </a:ext>
              </a:extLst>
            </p:cNvPr>
            <p:cNvSpPr txBox="1">
              <a:spLocks noChangeArrowheads="1"/>
            </p:cNvSpPr>
            <p:nvPr/>
          </p:nvSpPr>
          <p:spPr bwMode="auto">
            <a:xfrm>
              <a:off x="1344" y="7158"/>
              <a:ext cx="2157" cy="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ru-RU" altLang="ru-RU" sz="2400" b="1" i="1"/>
                <a:t>Безвред-ные</a:t>
              </a:r>
            </a:p>
            <a:p>
              <a:pPr eaLnBrk="1" hangingPunct="1"/>
              <a:r>
                <a:rPr lang="ru-RU" altLang="ru-RU" sz="2200"/>
                <a:t>не наносят никакого вреда ни пользовате-лю, ни компьютеру, но занимают место на жестком диске.</a:t>
              </a:r>
            </a:p>
          </p:txBody>
        </p:sp>
        <p:sp>
          <p:nvSpPr>
            <p:cNvPr id="21510" name="Text Box 11">
              <a:extLst>
                <a:ext uri="{FF2B5EF4-FFF2-40B4-BE49-F238E27FC236}">
                  <a16:creationId xmlns:a16="http://schemas.microsoft.com/office/drawing/2014/main" id="{DE20C0C2-29DC-1250-A082-58E997D7978E}"/>
                </a:ext>
              </a:extLst>
            </p:cNvPr>
            <p:cNvSpPr txBox="1">
              <a:spLocks noChangeArrowheads="1"/>
            </p:cNvSpPr>
            <p:nvPr/>
          </p:nvSpPr>
          <p:spPr bwMode="auto">
            <a:xfrm>
              <a:off x="3681" y="7158"/>
              <a:ext cx="2340" cy="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ru-RU" altLang="ru-RU" sz="2400" b="1" i="1"/>
                <a:t>Неопасные</a:t>
              </a:r>
            </a:p>
            <a:p>
              <a:pPr algn="just" eaLnBrk="1" hangingPunct="1"/>
              <a:r>
                <a:rPr lang="ru-RU" altLang="ru-RU" sz="2200"/>
                <a:t>наносят моральный ущерб пользователю  Вызывают визуальные графические или звуковые эффекты.</a:t>
              </a:r>
            </a:p>
            <a:p>
              <a:pPr eaLnBrk="1" hangingPunct="1"/>
              <a:endParaRPr lang="ru-RU" altLang="ru-RU" sz="2200"/>
            </a:p>
          </p:txBody>
        </p:sp>
        <p:sp>
          <p:nvSpPr>
            <p:cNvPr id="21511" name="Text Box 12">
              <a:extLst>
                <a:ext uri="{FF2B5EF4-FFF2-40B4-BE49-F238E27FC236}">
                  <a16:creationId xmlns:a16="http://schemas.microsoft.com/office/drawing/2014/main" id="{56B03383-D739-F5C1-AECA-EDFAACBCA14C}"/>
                </a:ext>
              </a:extLst>
            </p:cNvPr>
            <p:cNvSpPr txBox="1">
              <a:spLocks noChangeArrowheads="1"/>
            </p:cNvSpPr>
            <p:nvPr/>
          </p:nvSpPr>
          <p:spPr bwMode="auto">
            <a:xfrm>
              <a:off x="6381" y="7158"/>
              <a:ext cx="2340" cy="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ru-RU" altLang="ru-RU" sz="2800" b="1" i="1"/>
                <a:t>Опасные</a:t>
              </a:r>
            </a:p>
            <a:p>
              <a:pPr eaLnBrk="1" hangingPunct="1"/>
              <a:r>
                <a:rPr lang="ru-RU" altLang="ru-RU" sz="2200"/>
                <a:t>уничтожают информацию в файлах.  «Портят» файлы, делают их несчитыва-емыми и т.д.</a:t>
              </a:r>
            </a:p>
            <a:p>
              <a:pPr eaLnBrk="1" hangingPunct="1"/>
              <a:endParaRPr lang="ru-RU" altLang="ru-RU" sz="2200"/>
            </a:p>
          </p:txBody>
        </p:sp>
        <p:sp>
          <p:nvSpPr>
            <p:cNvPr id="21512" name="Text Box 13">
              <a:extLst>
                <a:ext uri="{FF2B5EF4-FFF2-40B4-BE49-F238E27FC236}">
                  <a16:creationId xmlns:a16="http://schemas.microsoft.com/office/drawing/2014/main" id="{052FB730-3B18-CE61-A043-A8DFD91A00B9}"/>
                </a:ext>
              </a:extLst>
            </p:cNvPr>
            <p:cNvSpPr txBox="1">
              <a:spLocks noChangeArrowheads="1"/>
            </p:cNvSpPr>
            <p:nvPr/>
          </p:nvSpPr>
          <p:spPr bwMode="auto">
            <a:xfrm>
              <a:off x="8901" y="7158"/>
              <a:ext cx="2880" cy="4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ru-RU" altLang="ru-RU" sz="2800" b="1" i="1"/>
                <a:t>Очень опасные</a:t>
              </a:r>
            </a:p>
            <a:p>
              <a:pPr eaLnBrk="1" hangingPunct="1"/>
              <a:r>
                <a:rPr lang="ru-RU" altLang="ru-RU" sz="2200"/>
                <a:t>сбивают процесс  загрузки ОС, после чего требуется ее переустановка;  или «портят» винчестер, что его требуется форматировать</a:t>
              </a:r>
            </a:p>
          </p:txBody>
        </p:sp>
      </p:grpSp>
    </p:spTree>
    <p:extLst>
      <p:ext uri="{BB962C8B-B14F-4D97-AF65-F5344CB8AC3E}">
        <p14:creationId xmlns:p14="http://schemas.microsoft.com/office/powerpoint/2010/main" val="37792830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5603"/>
                                        </p:tgtEl>
                                        <p:attrNameLst>
                                          <p:attrName>style.visibility</p:attrName>
                                        </p:attrNameLst>
                                      </p:cBhvr>
                                      <p:to>
                                        <p:strVal val="visible"/>
                                      </p:to>
                                    </p:set>
                                    <p:anim calcmode="lin" valueType="num">
                                      <p:cBhvr additive="base">
                                        <p:cTn id="7" dur="500" fill="hold"/>
                                        <p:tgtEl>
                                          <p:spTgt spid="25603"/>
                                        </p:tgtEl>
                                        <p:attrNameLst>
                                          <p:attrName>ppt_x</p:attrName>
                                        </p:attrNameLst>
                                      </p:cBhvr>
                                      <p:tavLst>
                                        <p:tav tm="0">
                                          <p:val>
                                            <p:strVal val="#ppt_x"/>
                                          </p:val>
                                        </p:tav>
                                        <p:tav tm="100000">
                                          <p:val>
                                            <p:strVal val="#ppt_x"/>
                                          </p:val>
                                        </p:tav>
                                      </p:tavLst>
                                    </p:anim>
                                    <p:anim calcmode="lin" valueType="num">
                                      <p:cBhvr additive="base">
                                        <p:cTn id="8" dur="500" fill="hold"/>
                                        <p:tgtEl>
                                          <p:spTgt spid="2560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 for NIS Instructors course" id="{54F16EFA-19C6-45AD-ABBB-2374448BF703}" vid="{F00C6A10-0C39-4CAE-A825-87FABEDFE4F2}"/>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 for NIS Instructors course</Template>
  <TotalTime>4702</TotalTime>
  <Words>1119</Words>
  <Application>Microsoft Office PowerPoint</Application>
  <PresentationFormat>Широкоэкранный</PresentationFormat>
  <Paragraphs>132</Paragraphs>
  <Slides>15</Slides>
  <Notes>7</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15</vt:i4>
      </vt:variant>
    </vt:vector>
  </HeadingPairs>
  <TitlesOfParts>
    <vt:vector size="21" baseType="lpstr">
      <vt:lpstr>Arial</vt:lpstr>
      <vt:lpstr>Calibri</vt:lpstr>
      <vt:lpstr>Calibri Light</vt:lpstr>
      <vt:lpstr>Roboto</vt:lpstr>
      <vt:lpstr>Wingdings</vt:lpstr>
      <vt:lpstr>Office Theme</vt:lpstr>
      <vt:lpstr>Презентация PowerPoint</vt:lpstr>
      <vt:lpstr>Презентация PowerPoint</vt:lpstr>
      <vt:lpstr>Классификация вредоносного ПО</vt:lpstr>
      <vt:lpstr>Что такое компьютерный вирус?</vt:lpstr>
      <vt:lpstr>Классификация компьютерных вирусов</vt:lpstr>
      <vt:lpstr>1) По среде обитания</vt:lpstr>
      <vt:lpstr>2) По операционным системам</vt:lpstr>
      <vt:lpstr>3) По алгоритму работы</vt:lpstr>
      <vt:lpstr>4) По деструктивным возможностям</vt:lpstr>
      <vt:lpstr>Вредоносные программы</vt:lpstr>
      <vt:lpstr>Презентация PowerPoint</vt:lpstr>
      <vt:lpstr>Технические средства</vt:lpstr>
      <vt:lpstr>Программные средства защиты информации</vt:lpstr>
      <vt:lpstr>ВИДЫ АНТИВИРУСНЫХ ПРОГРАММ</vt:lpstr>
      <vt:lpstr>Недостатки антивирусных программ</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Знакомство с системой персонального компьютера Глава 1</dc:title>
  <dc:creator>Windows User</dc:creator>
  <cp:lastModifiedBy>Шерцер Александр Иванович</cp:lastModifiedBy>
  <cp:revision>594</cp:revision>
  <dcterms:created xsi:type="dcterms:W3CDTF">2018-01-19T10:05:07Z</dcterms:created>
  <dcterms:modified xsi:type="dcterms:W3CDTF">2024-06-27T04:18:16Z</dcterms:modified>
</cp:coreProperties>
</file>