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5"/>
  </p:notesMasterIdLst>
  <p:sldIdLst>
    <p:sldId id="256" r:id="rId2"/>
    <p:sldId id="286" r:id="rId3"/>
    <p:sldId id="339" r:id="rId4"/>
    <p:sldId id="337" r:id="rId5"/>
    <p:sldId id="346" r:id="rId6"/>
    <p:sldId id="344" r:id="rId7"/>
    <p:sldId id="351" r:id="rId8"/>
    <p:sldId id="336" r:id="rId9"/>
    <p:sldId id="342" r:id="rId10"/>
    <p:sldId id="365" r:id="rId11"/>
    <p:sldId id="367" r:id="rId12"/>
    <p:sldId id="366" r:id="rId13"/>
    <p:sldId id="3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142" autoAdjust="0"/>
    <p:restoredTop sz="95400" autoAdjust="0"/>
  </p:normalViewPr>
  <p:slideViewPr>
    <p:cSldViewPr snapToGrid="0">
      <p:cViewPr varScale="1">
        <p:scale>
          <a:sx n="88" d="100"/>
          <a:sy n="88" d="100"/>
        </p:scale>
        <p:origin x="549" y="5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F716EC-AC76-4866-AAD8-A8F6ED36090E}" type="doc">
      <dgm:prSet loTypeId="urn:microsoft.com/office/officeart/2009/3/layout/HorizontalOrganizationChart" loCatId="hierarchy" qsTypeId="urn:microsoft.com/office/officeart/2005/8/quickstyle/simple5" qsCatId="simple" csTypeId="urn:microsoft.com/office/officeart/2005/8/colors/accent2_4" csCatId="accent2" phldr="1"/>
      <dgm:spPr/>
      <dgm:t>
        <a:bodyPr/>
        <a:lstStyle/>
        <a:p>
          <a:endParaRPr lang="ru-RU"/>
        </a:p>
      </dgm:t>
    </dgm:pt>
    <dgm:pt modelId="{7E0B6B13-886C-4981-A91A-2729EAE12C18}">
      <dgm:prSet phldrT="[Текст]"/>
      <dgm:spPr/>
      <dgm:t>
        <a:bodyPr/>
        <a:lstStyle/>
        <a:p>
          <a:r>
            <a: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Технологические</a:t>
          </a:r>
        </a:p>
      </dgm:t>
    </dgm:pt>
    <dgm:pt modelId="{2DB545B4-33DD-42C6-8A69-8614D774744D}" type="parTrans" cxnId="{4E31FB86-B42C-4152-A6F3-182AE78BA0C6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1753A44-C246-4875-A287-FEFD509930A3}" type="sibTrans" cxnId="{4E31FB86-B42C-4152-A6F3-182AE78BA0C6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F34EA37-4F7D-434C-A65A-34714BEFDF21}">
      <dgm:prSet phldrT="[Текст]"/>
      <dgm:spPr/>
      <dgm:t>
        <a:bodyPr/>
        <a:lstStyle/>
        <a:p>
          <a:r>
            <a: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Физические</a:t>
          </a:r>
        </a:p>
      </dgm:t>
    </dgm:pt>
    <dgm:pt modelId="{646D4C63-2BB6-4CA4-B2D6-89AABBEFB9F0}" type="parTrans" cxnId="{6D7DB156-A6DB-489E-8C48-08900E0B1ADA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871E5D4-9697-4F96-8253-F6968F239084}" type="sibTrans" cxnId="{6D7DB156-A6DB-489E-8C48-08900E0B1ADA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01A8B2C-A09F-4C2F-980F-6DA6EFDD39D5}">
      <dgm:prSet phldrT="[Текст]"/>
      <dgm:spPr/>
      <dgm:t>
        <a:bodyPr/>
        <a:lstStyle/>
        <a:p>
          <a:r>
            <a: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Человек</a:t>
          </a:r>
        </a:p>
      </dgm:t>
    </dgm:pt>
    <dgm:pt modelId="{45B1C140-F52F-4E52-A659-21AE1B053F01}" type="parTrans" cxnId="{EE568156-3F84-42AF-9CBA-2D981D63F7C3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2CAB704-27BB-49B9-B17B-533B7BF42CE9}" type="sibTrans" cxnId="{EE568156-3F84-42AF-9CBA-2D981D63F7C3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7A7A128-058D-4D6C-B6BF-4FFD2402225F}">
      <dgm:prSet phldrT="[Текст]"/>
      <dgm:spPr/>
      <dgm:t>
        <a:bodyPr/>
        <a:lstStyle/>
        <a:p>
          <a:r>
            <a: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Форс-мажорные обстоятельства</a:t>
          </a:r>
        </a:p>
      </dgm:t>
    </dgm:pt>
    <dgm:pt modelId="{012276FD-8195-464D-9C5E-224C9BCE2357}" type="parTrans" cxnId="{230DBA17-DA39-47B3-A0CA-C56F3BEFB1CA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3DF0B06-D303-4525-877B-3840D60290CD}" type="sibTrans" cxnId="{230DBA17-DA39-47B3-A0CA-C56F3BEFB1CA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EE6FDB0-D7D0-46AB-BC82-780B867505E8}">
      <dgm:prSet phldrT="[Текст]"/>
      <dgm:spPr/>
      <dgm:t>
        <a:bodyPr/>
        <a:lstStyle/>
        <a:p>
          <a:r>
            <a: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Отказ оборудования и внутренних систем жизнеобеспечения</a:t>
          </a:r>
        </a:p>
      </dgm:t>
    </dgm:pt>
    <dgm:pt modelId="{9C7CCF02-3C02-49C9-8EB7-5BF4B7EACA91}" type="parTrans" cxnId="{6AE3A661-ED7E-4F39-A261-058DA05C5D02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E8F0DD9-7205-4661-A971-7E593487E5F4}" type="sibTrans" cxnId="{6AE3A661-ED7E-4F39-A261-058DA05C5D02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715FF4C-6B76-4DF0-8025-11D71A0882F4}">
      <dgm:prSet phldrT="[Текст]"/>
      <dgm:spPr/>
      <dgm:t>
        <a:bodyPr/>
        <a:lstStyle/>
        <a:p>
          <a:r>
            <a: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Программные (логические)</a:t>
          </a:r>
        </a:p>
      </dgm:t>
    </dgm:pt>
    <dgm:pt modelId="{35AC2CF9-76BC-4250-BFE4-7A1453030F8D}" type="parTrans" cxnId="{E64C4992-0043-4F4B-9FFF-BE89F8B2E841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C6ADC01-804C-4009-9666-BD50D1BD069C}" type="sibTrans" cxnId="{E64C4992-0043-4F4B-9FFF-BE89F8B2E841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C61E283-110D-42ED-A662-DCEDF6BD0E3E}">
      <dgm:prSet phldrT="[Текст]"/>
      <dgm:spPr/>
      <dgm:t>
        <a:bodyPr/>
        <a:lstStyle/>
        <a:p>
          <a:r>
            <a: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Локальный нарушитель</a:t>
          </a:r>
        </a:p>
      </dgm:t>
    </dgm:pt>
    <dgm:pt modelId="{C0314A17-623F-48B4-BFCD-97D8C2F41543}" type="parTrans" cxnId="{3DAA71AC-9FAC-4D1F-B481-DC7112BE8D7D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98A26B3-BA1D-4D97-BD9A-0D31988D12AE}" type="sibTrans" cxnId="{3DAA71AC-9FAC-4D1F-B481-DC7112BE8D7D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08952FD-8CE4-4575-B383-172CF2EA952C}">
      <dgm:prSet phldrT="[Текст]"/>
      <dgm:spPr/>
      <dgm:t>
        <a:bodyPr/>
        <a:lstStyle/>
        <a:p>
          <a:r>
            <a: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Удаленный нарушитель</a:t>
          </a:r>
        </a:p>
      </dgm:t>
    </dgm:pt>
    <dgm:pt modelId="{5D1D9D2D-065C-4AF9-AAED-2B0E993DD51C}" type="parTrans" cxnId="{62973CB7-6437-4404-9CAA-271A0F7BF159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3A0F10E-071C-4D84-B148-ACDA5B2C1815}" type="sibTrans" cxnId="{62973CB7-6437-4404-9CAA-271A0F7BF159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68CE126-8DE8-4F26-B050-6AB7408272F9}">
      <dgm:prSet phldrT="[Текст]"/>
      <dgm:spPr/>
      <dgm:t>
        <a:bodyPr/>
        <a:lstStyle/>
        <a:p>
          <a:r>
            <a: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Организационные</a:t>
          </a:r>
        </a:p>
      </dgm:t>
    </dgm:pt>
    <dgm:pt modelId="{A1416CEA-A6FC-4163-AE98-3CE6A02347DB}" type="parTrans" cxnId="{D7494F2F-1DA1-402D-9950-5BFF24760E1F}">
      <dgm:prSet/>
      <dgm:spPr/>
      <dgm:t>
        <a:bodyPr/>
        <a:lstStyle/>
        <a:p>
          <a:endParaRPr lang="ru-RU"/>
        </a:p>
      </dgm:t>
    </dgm:pt>
    <dgm:pt modelId="{21569FE6-0B70-4ACF-B0D5-F2364B8BA63B}" type="sibTrans" cxnId="{D7494F2F-1DA1-402D-9950-5BFF24760E1F}">
      <dgm:prSet/>
      <dgm:spPr/>
      <dgm:t>
        <a:bodyPr/>
        <a:lstStyle/>
        <a:p>
          <a:endParaRPr lang="ru-RU"/>
        </a:p>
      </dgm:t>
    </dgm:pt>
    <dgm:pt modelId="{C127A1C8-CB42-4FE0-9CA3-6DE79ACEABE1}">
      <dgm:prSet phldrT="[Текст]"/>
      <dgm:spPr/>
      <dgm:t>
        <a:bodyPr/>
        <a:lstStyle/>
        <a:p>
          <a:r>
            <a: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Воздействие на персонал</a:t>
          </a:r>
        </a:p>
      </dgm:t>
    </dgm:pt>
    <dgm:pt modelId="{7065111F-3877-492A-B923-058DC5DC11FC}" type="parTrans" cxnId="{104940D1-FD39-42A9-8707-FF0494FDBF4F}">
      <dgm:prSet/>
      <dgm:spPr/>
      <dgm:t>
        <a:bodyPr/>
        <a:lstStyle/>
        <a:p>
          <a:endParaRPr lang="ru-RU"/>
        </a:p>
      </dgm:t>
    </dgm:pt>
    <dgm:pt modelId="{421884F0-68D4-4B1F-9B95-6DD4B5B6215A}" type="sibTrans" cxnId="{104940D1-FD39-42A9-8707-FF0494FDBF4F}">
      <dgm:prSet/>
      <dgm:spPr/>
      <dgm:t>
        <a:bodyPr/>
        <a:lstStyle/>
        <a:p>
          <a:endParaRPr lang="ru-RU"/>
        </a:p>
      </dgm:t>
    </dgm:pt>
    <dgm:pt modelId="{9197B55D-01F4-4C4F-9446-368992DA11D2}">
      <dgm:prSet phldrT="[Текст]"/>
      <dgm:spPr/>
      <dgm:t>
        <a:bodyPr/>
        <a:lstStyle/>
        <a:p>
          <a:r>
            <a: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Физическое воздействие на персонал</a:t>
          </a:r>
        </a:p>
      </dgm:t>
    </dgm:pt>
    <dgm:pt modelId="{084F7167-5EF5-4450-955D-759D32C6406D}" type="parTrans" cxnId="{982A25C8-4018-46D2-A70D-778DA98B1F8F}">
      <dgm:prSet/>
      <dgm:spPr/>
      <dgm:t>
        <a:bodyPr/>
        <a:lstStyle/>
        <a:p>
          <a:endParaRPr lang="ru-RU"/>
        </a:p>
      </dgm:t>
    </dgm:pt>
    <dgm:pt modelId="{9C770A65-14D5-4CB1-8457-6B2326C4DAAF}" type="sibTrans" cxnId="{982A25C8-4018-46D2-A70D-778DA98B1F8F}">
      <dgm:prSet/>
      <dgm:spPr/>
      <dgm:t>
        <a:bodyPr/>
        <a:lstStyle/>
        <a:p>
          <a:endParaRPr lang="ru-RU"/>
        </a:p>
      </dgm:t>
    </dgm:pt>
    <dgm:pt modelId="{43957A53-9079-40E8-B437-5CE161CB48F6}">
      <dgm:prSet phldrT="[Текст]"/>
      <dgm:spPr/>
      <dgm:t>
        <a:bodyPr/>
        <a:lstStyle/>
        <a:p>
          <a:r>
            <a: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Психологическое воздействие на персонал</a:t>
          </a:r>
        </a:p>
      </dgm:t>
    </dgm:pt>
    <dgm:pt modelId="{041BBE15-6E96-4B9A-93EC-AC07084E7670}" type="parTrans" cxnId="{9A69D72A-4039-4099-BA8D-D1EA8E1A0832}">
      <dgm:prSet/>
      <dgm:spPr/>
      <dgm:t>
        <a:bodyPr/>
        <a:lstStyle/>
        <a:p>
          <a:endParaRPr lang="ru-RU"/>
        </a:p>
      </dgm:t>
    </dgm:pt>
    <dgm:pt modelId="{707754D4-A9B2-4584-B797-28E1DB72F723}" type="sibTrans" cxnId="{9A69D72A-4039-4099-BA8D-D1EA8E1A0832}">
      <dgm:prSet/>
      <dgm:spPr/>
      <dgm:t>
        <a:bodyPr/>
        <a:lstStyle/>
        <a:p>
          <a:endParaRPr lang="ru-RU"/>
        </a:p>
      </dgm:t>
    </dgm:pt>
    <dgm:pt modelId="{38FC65F2-9B3B-4AB1-AD67-D21B2314A824}">
      <dgm:prSet phldrT="[Текст]"/>
      <dgm:spPr/>
      <dgm:t>
        <a:bodyPr/>
        <a:lstStyle/>
        <a:p>
          <a:r>
            <a: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Действия персонала</a:t>
          </a:r>
        </a:p>
      </dgm:t>
    </dgm:pt>
    <dgm:pt modelId="{369718E3-1554-40E7-8D66-8A7B7138ECE4}" type="parTrans" cxnId="{DFF8893F-C2B4-4183-B64D-74A8BDD3C2E5}">
      <dgm:prSet/>
      <dgm:spPr/>
      <dgm:t>
        <a:bodyPr/>
        <a:lstStyle/>
        <a:p>
          <a:endParaRPr lang="ru-RU"/>
        </a:p>
      </dgm:t>
    </dgm:pt>
    <dgm:pt modelId="{09BF8F0A-2F51-4E3C-930F-B81071D72E78}" type="sibTrans" cxnId="{DFF8893F-C2B4-4183-B64D-74A8BDD3C2E5}">
      <dgm:prSet/>
      <dgm:spPr/>
      <dgm:t>
        <a:bodyPr/>
        <a:lstStyle/>
        <a:p>
          <a:endParaRPr lang="ru-RU"/>
        </a:p>
      </dgm:t>
    </dgm:pt>
    <dgm:pt modelId="{53A0959A-14D8-4DE8-ACD3-2F33A5A9C8DE}">
      <dgm:prSet phldrT="[Текст]"/>
      <dgm:spPr/>
      <dgm:t>
        <a:bodyPr/>
        <a:lstStyle/>
        <a:p>
          <a:r>
            <a: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Шпионаж</a:t>
          </a:r>
        </a:p>
      </dgm:t>
    </dgm:pt>
    <dgm:pt modelId="{CF26BEA9-C627-4ACA-9C32-607E3B1BC7FD}" type="parTrans" cxnId="{B8532785-1466-47BE-9C2A-C41376613F1E}">
      <dgm:prSet/>
      <dgm:spPr/>
      <dgm:t>
        <a:bodyPr/>
        <a:lstStyle/>
        <a:p>
          <a:endParaRPr lang="ru-RU"/>
        </a:p>
      </dgm:t>
    </dgm:pt>
    <dgm:pt modelId="{3BBC4B85-7F59-4DBE-88F6-75638B1BF9A2}" type="sibTrans" cxnId="{B8532785-1466-47BE-9C2A-C41376613F1E}">
      <dgm:prSet/>
      <dgm:spPr/>
      <dgm:t>
        <a:bodyPr/>
        <a:lstStyle/>
        <a:p>
          <a:endParaRPr lang="ru-RU"/>
        </a:p>
      </dgm:t>
    </dgm:pt>
    <dgm:pt modelId="{02E654FA-3956-432E-9FEE-B12F5788B156}">
      <dgm:prSet phldrT="[Текст]"/>
      <dgm:spPr/>
      <dgm:t>
        <a:bodyPr/>
        <a:lstStyle/>
        <a:p>
          <a:r>
            <a: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Неумышленные действия</a:t>
          </a:r>
        </a:p>
      </dgm:t>
    </dgm:pt>
    <dgm:pt modelId="{037D3B34-4DAE-4A28-8F73-9C72C079CD13}" type="parTrans" cxnId="{88C003BE-0803-4F80-81E7-06D24655F9AC}">
      <dgm:prSet/>
      <dgm:spPr/>
      <dgm:t>
        <a:bodyPr/>
        <a:lstStyle/>
        <a:p>
          <a:endParaRPr lang="ru-RU"/>
        </a:p>
      </dgm:t>
    </dgm:pt>
    <dgm:pt modelId="{91F919B8-CF18-4ECD-B59F-346292B0BD8D}" type="sibTrans" cxnId="{88C003BE-0803-4F80-81E7-06D24655F9AC}">
      <dgm:prSet/>
      <dgm:spPr/>
      <dgm:t>
        <a:bodyPr/>
        <a:lstStyle/>
        <a:p>
          <a:endParaRPr lang="ru-RU"/>
        </a:p>
      </dgm:t>
    </dgm:pt>
    <dgm:pt modelId="{5E080EC3-F161-40DB-815C-C5E60FF1E4F3}">
      <dgm:prSet phldrT="[Текст]"/>
      <dgm:spPr/>
      <dgm:t>
        <a:bodyPr/>
        <a:lstStyle/>
        <a:p>
          <a:r>
            <a: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Информационные угрозы</a:t>
          </a:r>
        </a:p>
      </dgm:t>
    </dgm:pt>
    <dgm:pt modelId="{F05F6389-6832-42A7-B696-2293E9F0979E}" type="parTrans" cxnId="{965AB3BD-B98B-420C-96C8-B391D7E04502}">
      <dgm:prSet/>
      <dgm:spPr/>
      <dgm:t>
        <a:bodyPr/>
        <a:lstStyle/>
        <a:p>
          <a:endParaRPr lang="ru-RU"/>
        </a:p>
      </dgm:t>
    </dgm:pt>
    <dgm:pt modelId="{8D8BBF45-2562-4671-88C4-2E4F8FCCBEF0}" type="sibTrans" cxnId="{965AB3BD-B98B-420C-96C8-B391D7E04502}">
      <dgm:prSet/>
      <dgm:spPr/>
      <dgm:t>
        <a:bodyPr/>
        <a:lstStyle/>
        <a:p>
          <a:endParaRPr lang="ru-RU"/>
        </a:p>
      </dgm:t>
    </dgm:pt>
    <dgm:pt modelId="{66CBF0F1-3766-42D8-B940-F5AF55645844}" type="pres">
      <dgm:prSet presAssocID="{16F716EC-AC76-4866-AAD8-A8F6ED36090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8E0E7C3D-A244-4C70-B634-41367D1868C6}" type="pres">
      <dgm:prSet presAssocID="{5E080EC3-F161-40DB-815C-C5E60FF1E4F3}" presName="hierRoot1" presStyleCnt="0">
        <dgm:presLayoutVars>
          <dgm:hierBranch val="init"/>
        </dgm:presLayoutVars>
      </dgm:prSet>
      <dgm:spPr/>
    </dgm:pt>
    <dgm:pt modelId="{5140C2AE-BD44-4458-9B0A-2E35C6D2AFAB}" type="pres">
      <dgm:prSet presAssocID="{5E080EC3-F161-40DB-815C-C5E60FF1E4F3}" presName="rootComposite1" presStyleCnt="0"/>
      <dgm:spPr/>
    </dgm:pt>
    <dgm:pt modelId="{E151AC4C-0A6A-478F-85E6-AC20069BB27F}" type="pres">
      <dgm:prSet presAssocID="{5E080EC3-F161-40DB-815C-C5E60FF1E4F3}" presName="rootText1" presStyleLbl="node0" presStyleIdx="0" presStyleCnt="1">
        <dgm:presLayoutVars>
          <dgm:chPref val="3"/>
        </dgm:presLayoutVars>
      </dgm:prSet>
      <dgm:spPr/>
    </dgm:pt>
    <dgm:pt modelId="{CFDA5776-FABE-450D-B9C7-4C59E5F11AB7}" type="pres">
      <dgm:prSet presAssocID="{5E080EC3-F161-40DB-815C-C5E60FF1E4F3}" presName="rootConnector1" presStyleLbl="node1" presStyleIdx="0" presStyleCnt="0"/>
      <dgm:spPr/>
    </dgm:pt>
    <dgm:pt modelId="{D385CF02-B7BB-44B4-AB13-826B700FB020}" type="pres">
      <dgm:prSet presAssocID="{5E080EC3-F161-40DB-815C-C5E60FF1E4F3}" presName="hierChild2" presStyleCnt="0"/>
      <dgm:spPr/>
    </dgm:pt>
    <dgm:pt modelId="{87FF8A81-BD10-4457-8F4A-F3FCCC9AA33F}" type="pres">
      <dgm:prSet presAssocID="{2DB545B4-33DD-42C6-8A69-8614D774744D}" presName="Name64" presStyleLbl="parChTrans1D2" presStyleIdx="0" presStyleCnt="2"/>
      <dgm:spPr/>
    </dgm:pt>
    <dgm:pt modelId="{639050FD-4491-4C24-AFF1-982CCA34B4EF}" type="pres">
      <dgm:prSet presAssocID="{7E0B6B13-886C-4981-A91A-2729EAE12C18}" presName="hierRoot2" presStyleCnt="0">
        <dgm:presLayoutVars>
          <dgm:hierBranch val="init"/>
        </dgm:presLayoutVars>
      </dgm:prSet>
      <dgm:spPr/>
    </dgm:pt>
    <dgm:pt modelId="{C1C01C48-A55F-424E-87BE-A772EC866FBC}" type="pres">
      <dgm:prSet presAssocID="{7E0B6B13-886C-4981-A91A-2729EAE12C18}" presName="rootComposite" presStyleCnt="0"/>
      <dgm:spPr/>
    </dgm:pt>
    <dgm:pt modelId="{1A584453-F63D-44EB-AAD1-C682A163508A}" type="pres">
      <dgm:prSet presAssocID="{7E0B6B13-886C-4981-A91A-2729EAE12C18}" presName="rootText" presStyleLbl="node2" presStyleIdx="0" presStyleCnt="2">
        <dgm:presLayoutVars>
          <dgm:chPref val="3"/>
        </dgm:presLayoutVars>
      </dgm:prSet>
      <dgm:spPr/>
    </dgm:pt>
    <dgm:pt modelId="{22C2CC5A-7FEC-4DD3-8C21-E603AF4E5827}" type="pres">
      <dgm:prSet presAssocID="{7E0B6B13-886C-4981-A91A-2729EAE12C18}" presName="rootConnector" presStyleLbl="node2" presStyleIdx="0" presStyleCnt="2"/>
      <dgm:spPr/>
    </dgm:pt>
    <dgm:pt modelId="{E642010C-E7C2-4092-8B21-71A1A7786AB8}" type="pres">
      <dgm:prSet presAssocID="{7E0B6B13-886C-4981-A91A-2729EAE12C18}" presName="hierChild4" presStyleCnt="0"/>
      <dgm:spPr/>
    </dgm:pt>
    <dgm:pt modelId="{1C8322C4-B1EF-4182-B652-E8176A778013}" type="pres">
      <dgm:prSet presAssocID="{646D4C63-2BB6-4CA4-B2D6-89AABBEFB9F0}" presName="Name64" presStyleLbl="parChTrans1D3" presStyleIdx="0" presStyleCnt="4"/>
      <dgm:spPr/>
    </dgm:pt>
    <dgm:pt modelId="{625BF218-E318-4C1D-8A8E-EFCFD2F22A2D}" type="pres">
      <dgm:prSet presAssocID="{6F34EA37-4F7D-434C-A65A-34714BEFDF21}" presName="hierRoot2" presStyleCnt="0">
        <dgm:presLayoutVars>
          <dgm:hierBranch val="init"/>
        </dgm:presLayoutVars>
      </dgm:prSet>
      <dgm:spPr/>
    </dgm:pt>
    <dgm:pt modelId="{7955E76F-8214-4467-9178-27926E4D87D4}" type="pres">
      <dgm:prSet presAssocID="{6F34EA37-4F7D-434C-A65A-34714BEFDF21}" presName="rootComposite" presStyleCnt="0"/>
      <dgm:spPr/>
    </dgm:pt>
    <dgm:pt modelId="{C5ADEB69-BAC3-434F-8B54-8BC4B41613CD}" type="pres">
      <dgm:prSet presAssocID="{6F34EA37-4F7D-434C-A65A-34714BEFDF21}" presName="rootText" presStyleLbl="node3" presStyleIdx="0" presStyleCnt="4">
        <dgm:presLayoutVars>
          <dgm:chPref val="3"/>
        </dgm:presLayoutVars>
      </dgm:prSet>
      <dgm:spPr/>
    </dgm:pt>
    <dgm:pt modelId="{EB64E94B-691B-4D6F-BB2B-AFB5C1D40AB9}" type="pres">
      <dgm:prSet presAssocID="{6F34EA37-4F7D-434C-A65A-34714BEFDF21}" presName="rootConnector" presStyleLbl="node3" presStyleIdx="0" presStyleCnt="4"/>
      <dgm:spPr/>
    </dgm:pt>
    <dgm:pt modelId="{B2833C23-26D0-480B-BEC0-92739A3675BF}" type="pres">
      <dgm:prSet presAssocID="{6F34EA37-4F7D-434C-A65A-34714BEFDF21}" presName="hierChild4" presStyleCnt="0"/>
      <dgm:spPr/>
    </dgm:pt>
    <dgm:pt modelId="{9386626C-D41A-413D-A4AC-9BBE26321CC7}" type="pres">
      <dgm:prSet presAssocID="{45B1C140-F52F-4E52-A659-21AE1B053F01}" presName="Name64" presStyleLbl="parChTrans1D4" presStyleIdx="0" presStyleCnt="9"/>
      <dgm:spPr/>
    </dgm:pt>
    <dgm:pt modelId="{AF99B066-2220-4D42-9DAA-DF2E3ECA35FC}" type="pres">
      <dgm:prSet presAssocID="{F01A8B2C-A09F-4C2F-980F-6DA6EFDD39D5}" presName="hierRoot2" presStyleCnt="0">
        <dgm:presLayoutVars>
          <dgm:hierBranch val="init"/>
        </dgm:presLayoutVars>
      </dgm:prSet>
      <dgm:spPr/>
    </dgm:pt>
    <dgm:pt modelId="{46171FE5-BFCD-4A08-85BF-49111A7A112C}" type="pres">
      <dgm:prSet presAssocID="{F01A8B2C-A09F-4C2F-980F-6DA6EFDD39D5}" presName="rootComposite" presStyleCnt="0"/>
      <dgm:spPr/>
    </dgm:pt>
    <dgm:pt modelId="{83038521-F818-499E-97CE-560A6DA41E30}" type="pres">
      <dgm:prSet presAssocID="{F01A8B2C-A09F-4C2F-980F-6DA6EFDD39D5}" presName="rootText" presStyleLbl="node4" presStyleIdx="0" presStyleCnt="9" custScaleX="171353">
        <dgm:presLayoutVars>
          <dgm:chPref val="3"/>
        </dgm:presLayoutVars>
      </dgm:prSet>
      <dgm:spPr/>
    </dgm:pt>
    <dgm:pt modelId="{7D1CAFDC-CD63-4F38-9020-D9FD2CF687D4}" type="pres">
      <dgm:prSet presAssocID="{F01A8B2C-A09F-4C2F-980F-6DA6EFDD39D5}" presName="rootConnector" presStyleLbl="node4" presStyleIdx="0" presStyleCnt="9"/>
      <dgm:spPr/>
    </dgm:pt>
    <dgm:pt modelId="{773F2414-FC60-4721-BF14-2B4464DBF0B0}" type="pres">
      <dgm:prSet presAssocID="{F01A8B2C-A09F-4C2F-980F-6DA6EFDD39D5}" presName="hierChild4" presStyleCnt="0"/>
      <dgm:spPr/>
    </dgm:pt>
    <dgm:pt modelId="{E93DA7EB-EB11-461E-90E8-6428BC474428}" type="pres">
      <dgm:prSet presAssocID="{F01A8B2C-A09F-4C2F-980F-6DA6EFDD39D5}" presName="hierChild5" presStyleCnt="0"/>
      <dgm:spPr/>
    </dgm:pt>
    <dgm:pt modelId="{E9F9D111-355C-4BF6-A1E3-EC8B307685B5}" type="pres">
      <dgm:prSet presAssocID="{012276FD-8195-464D-9C5E-224C9BCE2357}" presName="Name64" presStyleLbl="parChTrans1D4" presStyleIdx="1" presStyleCnt="9"/>
      <dgm:spPr/>
    </dgm:pt>
    <dgm:pt modelId="{C54B33DA-CCAD-41FF-A2B8-32215C862EC4}" type="pres">
      <dgm:prSet presAssocID="{77A7A128-058D-4D6C-B6BF-4FFD2402225F}" presName="hierRoot2" presStyleCnt="0">
        <dgm:presLayoutVars>
          <dgm:hierBranch val="init"/>
        </dgm:presLayoutVars>
      </dgm:prSet>
      <dgm:spPr/>
    </dgm:pt>
    <dgm:pt modelId="{60DF3C15-0427-4C1D-B76D-28FA17F19F20}" type="pres">
      <dgm:prSet presAssocID="{77A7A128-058D-4D6C-B6BF-4FFD2402225F}" presName="rootComposite" presStyleCnt="0"/>
      <dgm:spPr/>
    </dgm:pt>
    <dgm:pt modelId="{5AA3A241-2427-4926-9C00-AF6D829C178B}" type="pres">
      <dgm:prSet presAssocID="{77A7A128-058D-4D6C-B6BF-4FFD2402225F}" presName="rootText" presStyleLbl="node4" presStyleIdx="1" presStyleCnt="9" custScaleX="171353">
        <dgm:presLayoutVars>
          <dgm:chPref val="3"/>
        </dgm:presLayoutVars>
      </dgm:prSet>
      <dgm:spPr/>
    </dgm:pt>
    <dgm:pt modelId="{07B49378-206E-4146-AC8C-11CD9F60DDF5}" type="pres">
      <dgm:prSet presAssocID="{77A7A128-058D-4D6C-B6BF-4FFD2402225F}" presName="rootConnector" presStyleLbl="node4" presStyleIdx="1" presStyleCnt="9"/>
      <dgm:spPr/>
    </dgm:pt>
    <dgm:pt modelId="{BD4C6558-1BD1-456D-86AF-4EF60BDD0AF4}" type="pres">
      <dgm:prSet presAssocID="{77A7A128-058D-4D6C-B6BF-4FFD2402225F}" presName="hierChild4" presStyleCnt="0"/>
      <dgm:spPr/>
    </dgm:pt>
    <dgm:pt modelId="{20E70F4B-C6DD-45AA-8558-3F3D91DDB56F}" type="pres">
      <dgm:prSet presAssocID="{77A7A128-058D-4D6C-B6BF-4FFD2402225F}" presName="hierChild5" presStyleCnt="0"/>
      <dgm:spPr/>
    </dgm:pt>
    <dgm:pt modelId="{6FCBEC5B-9198-44FA-843D-ACDB33337436}" type="pres">
      <dgm:prSet presAssocID="{9C7CCF02-3C02-49C9-8EB7-5BF4B7EACA91}" presName="Name64" presStyleLbl="parChTrans1D4" presStyleIdx="2" presStyleCnt="9"/>
      <dgm:spPr/>
    </dgm:pt>
    <dgm:pt modelId="{F859823C-8466-4BB0-A46C-268B0D8C85B1}" type="pres">
      <dgm:prSet presAssocID="{4EE6FDB0-D7D0-46AB-BC82-780B867505E8}" presName="hierRoot2" presStyleCnt="0">
        <dgm:presLayoutVars>
          <dgm:hierBranch val="init"/>
        </dgm:presLayoutVars>
      </dgm:prSet>
      <dgm:spPr/>
    </dgm:pt>
    <dgm:pt modelId="{2CCFF9CB-0214-43CF-A4F4-582567258320}" type="pres">
      <dgm:prSet presAssocID="{4EE6FDB0-D7D0-46AB-BC82-780B867505E8}" presName="rootComposite" presStyleCnt="0"/>
      <dgm:spPr/>
    </dgm:pt>
    <dgm:pt modelId="{2FAA1DE6-9C28-49D2-8763-78951DE0BEF0}" type="pres">
      <dgm:prSet presAssocID="{4EE6FDB0-D7D0-46AB-BC82-780B867505E8}" presName="rootText" presStyleLbl="node4" presStyleIdx="2" presStyleCnt="9" custScaleX="171353">
        <dgm:presLayoutVars>
          <dgm:chPref val="3"/>
        </dgm:presLayoutVars>
      </dgm:prSet>
      <dgm:spPr/>
    </dgm:pt>
    <dgm:pt modelId="{5347F505-1E05-4BD8-B435-C1842FD8B976}" type="pres">
      <dgm:prSet presAssocID="{4EE6FDB0-D7D0-46AB-BC82-780B867505E8}" presName="rootConnector" presStyleLbl="node4" presStyleIdx="2" presStyleCnt="9"/>
      <dgm:spPr/>
    </dgm:pt>
    <dgm:pt modelId="{5E72BE43-DF17-4E4B-9DDA-720EFDB4EB59}" type="pres">
      <dgm:prSet presAssocID="{4EE6FDB0-D7D0-46AB-BC82-780B867505E8}" presName="hierChild4" presStyleCnt="0"/>
      <dgm:spPr/>
    </dgm:pt>
    <dgm:pt modelId="{6340346A-7FE9-4EAA-B3DB-92E354F3F237}" type="pres">
      <dgm:prSet presAssocID="{4EE6FDB0-D7D0-46AB-BC82-780B867505E8}" presName="hierChild5" presStyleCnt="0"/>
      <dgm:spPr/>
    </dgm:pt>
    <dgm:pt modelId="{D8F5B5E0-9705-4C2D-B2A8-DB7DF97EFD93}" type="pres">
      <dgm:prSet presAssocID="{6F34EA37-4F7D-434C-A65A-34714BEFDF21}" presName="hierChild5" presStyleCnt="0"/>
      <dgm:spPr/>
    </dgm:pt>
    <dgm:pt modelId="{30BD511E-D2CD-4E80-882C-D4E6F051D023}" type="pres">
      <dgm:prSet presAssocID="{35AC2CF9-76BC-4250-BFE4-7A1453030F8D}" presName="Name64" presStyleLbl="parChTrans1D3" presStyleIdx="1" presStyleCnt="4"/>
      <dgm:spPr/>
    </dgm:pt>
    <dgm:pt modelId="{0893876D-B6F2-4904-9EED-DF643A39259B}" type="pres">
      <dgm:prSet presAssocID="{4715FF4C-6B76-4DF0-8025-11D71A0882F4}" presName="hierRoot2" presStyleCnt="0">
        <dgm:presLayoutVars>
          <dgm:hierBranch val="init"/>
        </dgm:presLayoutVars>
      </dgm:prSet>
      <dgm:spPr/>
    </dgm:pt>
    <dgm:pt modelId="{1FF69672-9304-4CE5-8606-88A5D7A6FF50}" type="pres">
      <dgm:prSet presAssocID="{4715FF4C-6B76-4DF0-8025-11D71A0882F4}" presName="rootComposite" presStyleCnt="0"/>
      <dgm:spPr/>
    </dgm:pt>
    <dgm:pt modelId="{F19F4754-4D2E-4C32-8A23-F2F32C83103F}" type="pres">
      <dgm:prSet presAssocID="{4715FF4C-6B76-4DF0-8025-11D71A0882F4}" presName="rootText" presStyleLbl="node3" presStyleIdx="1" presStyleCnt="4">
        <dgm:presLayoutVars>
          <dgm:chPref val="3"/>
        </dgm:presLayoutVars>
      </dgm:prSet>
      <dgm:spPr/>
    </dgm:pt>
    <dgm:pt modelId="{8C646880-5B38-462E-9771-4A13F02FBCA3}" type="pres">
      <dgm:prSet presAssocID="{4715FF4C-6B76-4DF0-8025-11D71A0882F4}" presName="rootConnector" presStyleLbl="node3" presStyleIdx="1" presStyleCnt="4"/>
      <dgm:spPr/>
    </dgm:pt>
    <dgm:pt modelId="{A37EF0AB-D314-431A-8EBE-C624B1411D6D}" type="pres">
      <dgm:prSet presAssocID="{4715FF4C-6B76-4DF0-8025-11D71A0882F4}" presName="hierChild4" presStyleCnt="0"/>
      <dgm:spPr/>
    </dgm:pt>
    <dgm:pt modelId="{7638AAF7-4730-4C1A-84F5-5108315C0750}" type="pres">
      <dgm:prSet presAssocID="{C0314A17-623F-48B4-BFCD-97D8C2F41543}" presName="Name64" presStyleLbl="parChTrans1D4" presStyleIdx="3" presStyleCnt="9"/>
      <dgm:spPr/>
    </dgm:pt>
    <dgm:pt modelId="{DBDEB1CC-AB4A-4ADF-8CDE-9FF85560731D}" type="pres">
      <dgm:prSet presAssocID="{9C61E283-110D-42ED-A662-DCEDF6BD0E3E}" presName="hierRoot2" presStyleCnt="0">
        <dgm:presLayoutVars>
          <dgm:hierBranch val="init"/>
        </dgm:presLayoutVars>
      </dgm:prSet>
      <dgm:spPr/>
    </dgm:pt>
    <dgm:pt modelId="{1D4F502A-DD4F-4153-BC2B-4A8749AB53C2}" type="pres">
      <dgm:prSet presAssocID="{9C61E283-110D-42ED-A662-DCEDF6BD0E3E}" presName="rootComposite" presStyleCnt="0"/>
      <dgm:spPr/>
    </dgm:pt>
    <dgm:pt modelId="{7B1C1C4F-B4FC-44A6-B78B-F66B5940003A}" type="pres">
      <dgm:prSet presAssocID="{9C61E283-110D-42ED-A662-DCEDF6BD0E3E}" presName="rootText" presStyleLbl="node4" presStyleIdx="3" presStyleCnt="9" custScaleX="171353">
        <dgm:presLayoutVars>
          <dgm:chPref val="3"/>
        </dgm:presLayoutVars>
      </dgm:prSet>
      <dgm:spPr/>
    </dgm:pt>
    <dgm:pt modelId="{70D7F53D-CA88-43C3-B1E0-6DC3F423B366}" type="pres">
      <dgm:prSet presAssocID="{9C61E283-110D-42ED-A662-DCEDF6BD0E3E}" presName="rootConnector" presStyleLbl="node4" presStyleIdx="3" presStyleCnt="9"/>
      <dgm:spPr/>
    </dgm:pt>
    <dgm:pt modelId="{EC40B07B-D8F8-4AB0-AEED-1863120011C5}" type="pres">
      <dgm:prSet presAssocID="{9C61E283-110D-42ED-A662-DCEDF6BD0E3E}" presName="hierChild4" presStyleCnt="0"/>
      <dgm:spPr/>
    </dgm:pt>
    <dgm:pt modelId="{B475D35F-24A7-4257-B27C-C32794BE10A3}" type="pres">
      <dgm:prSet presAssocID="{9C61E283-110D-42ED-A662-DCEDF6BD0E3E}" presName="hierChild5" presStyleCnt="0"/>
      <dgm:spPr/>
    </dgm:pt>
    <dgm:pt modelId="{24190DAB-032E-44B1-BA4A-C38E2E5B1ADD}" type="pres">
      <dgm:prSet presAssocID="{5D1D9D2D-065C-4AF9-AAED-2B0E993DD51C}" presName="Name64" presStyleLbl="parChTrans1D4" presStyleIdx="4" presStyleCnt="9"/>
      <dgm:spPr/>
    </dgm:pt>
    <dgm:pt modelId="{7F22CC03-C9EB-44E4-8DB7-0D2B8E520FC3}" type="pres">
      <dgm:prSet presAssocID="{708952FD-8CE4-4575-B383-172CF2EA952C}" presName="hierRoot2" presStyleCnt="0">
        <dgm:presLayoutVars>
          <dgm:hierBranch val="init"/>
        </dgm:presLayoutVars>
      </dgm:prSet>
      <dgm:spPr/>
    </dgm:pt>
    <dgm:pt modelId="{D2E89D57-5E2F-4707-B040-0088E075C812}" type="pres">
      <dgm:prSet presAssocID="{708952FD-8CE4-4575-B383-172CF2EA952C}" presName="rootComposite" presStyleCnt="0"/>
      <dgm:spPr/>
    </dgm:pt>
    <dgm:pt modelId="{D8D379DE-6AF9-42F3-A1D0-50D37ACEE995}" type="pres">
      <dgm:prSet presAssocID="{708952FD-8CE4-4575-B383-172CF2EA952C}" presName="rootText" presStyleLbl="node4" presStyleIdx="4" presStyleCnt="9" custScaleX="171353">
        <dgm:presLayoutVars>
          <dgm:chPref val="3"/>
        </dgm:presLayoutVars>
      </dgm:prSet>
      <dgm:spPr/>
    </dgm:pt>
    <dgm:pt modelId="{B6553D14-A0C4-4FA2-9E6A-527A20C4998C}" type="pres">
      <dgm:prSet presAssocID="{708952FD-8CE4-4575-B383-172CF2EA952C}" presName="rootConnector" presStyleLbl="node4" presStyleIdx="4" presStyleCnt="9"/>
      <dgm:spPr/>
    </dgm:pt>
    <dgm:pt modelId="{7D9CF15E-CD84-4EA0-A413-98274151D024}" type="pres">
      <dgm:prSet presAssocID="{708952FD-8CE4-4575-B383-172CF2EA952C}" presName="hierChild4" presStyleCnt="0"/>
      <dgm:spPr/>
    </dgm:pt>
    <dgm:pt modelId="{8DAFB79B-DF60-4434-B5F8-ABC1DA0DB5CA}" type="pres">
      <dgm:prSet presAssocID="{708952FD-8CE4-4575-B383-172CF2EA952C}" presName="hierChild5" presStyleCnt="0"/>
      <dgm:spPr/>
    </dgm:pt>
    <dgm:pt modelId="{CE3E765C-F18A-4229-8702-A8193BABB640}" type="pres">
      <dgm:prSet presAssocID="{4715FF4C-6B76-4DF0-8025-11D71A0882F4}" presName="hierChild5" presStyleCnt="0"/>
      <dgm:spPr/>
    </dgm:pt>
    <dgm:pt modelId="{A8146871-3450-449D-8E84-447671F89E25}" type="pres">
      <dgm:prSet presAssocID="{7E0B6B13-886C-4981-A91A-2729EAE12C18}" presName="hierChild5" presStyleCnt="0"/>
      <dgm:spPr/>
    </dgm:pt>
    <dgm:pt modelId="{1AFDA889-0B4A-47DF-B969-9BB3777CE798}" type="pres">
      <dgm:prSet presAssocID="{A1416CEA-A6FC-4163-AE98-3CE6A02347DB}" presName="Name64" presStyleLbl="parChTrans1D2" presStyleIdx="1" presStyleCnt="2"/>
      <dgm:spPr/>
    </dgm:pt>
    <dgm:pt modelId="{29D76888-4546-4BE9-8445-2C71CCF018EC}" type="pres">
      <dgm:prSet presAssocID="{D68CE126-8DE8-4F26-B050-6AB7408272F9}" presName="hierRoot2" presStyleCnt="0">
        <dgm:presLayoutVars>
          <dgm:hierBranch val="init"/>
        </dgm:presLayoutVars>
      </dgm:prSet>
      <dgm:spPr/>
    </dgm:pt>
    <dgm:pt modelId="{E8B87FC4-41EE-4039-B353-A45A65F5EE44}" type="pres">
      <dgm:prSet presAssocID="{D68CE126-8DE8-4F26-B050-6AB7408272F9}" presName="rootComposite" presStyleCnt="0"/>
      <dgm:spPr/>
    </dgm:pt>
    <dgm:pt modelId="{1365FB21-37A2-4851-96A2-B5BBE08A06C9}" type="pres">
      <dgm:prSet presAssocID="{D68CE126-8DE8-4F26-B050-6AB7408272F9}" presName="rootText" presStyleLbl="node2" presStyleIdx="1" presStyleCnt="2">
        <dgm:presLayoutVars>
          <dgm:chPref val="3"/>
        </dgm:presLayoutVars>
      </dgm:prSet>
      <dgm:spPr/>
    </dgm:pt>
    <dgm:pt modelId="{DC52778E-BDF2-488A-A633-4BD50078F0AE}" type="pres">
      <dgm:prSet presAssocID="{D68CE126-8DE8-4F26-B050-6AB7408272F9}" presName="rootConnector" presStyleLbl="node2" presStyleIdx="1" presStyleCnt="2"/>
      <dgm:spPr/>
    </dgm:pt>
    <dgm:pt modelId="{D2762021-1B38-4508-ABE9-5ECB2C98F386}" type="pres">
      <dgm:prSet presAssocID="{D68CE126-8DE8-4F26-B050-6AB7408272F9}" presName="hierChild4" presStyleCnt="0"/>
      <dgm:spPr/>
    </dgm:pt>
    <dgm:pt modelId="{1879A70E-88B2-49BD-B08C-C6E2D254182C}" type="pres">
      <dgm:prSet presAssocID="{7065111F-3877-492A-B923-058DC5DC11FC}" presName="Name64" presStyleLbl="parChTrans1D3" presStyleIdx="2" presStyleCnt="4"/>
      <dgm:spPr/>
    </dgm:pt>
    <dgm:pt modelId="{F88857F1-6C6B-4D51-BE88-173A84F77D2B}" type="pres">
      <dgm:prSet presAssocID="{C127A1C8-CB42-4FE0-9CA3-6DE79ACEABE1}" presName="hierRoot2" presStyleCnt="0">
        <dgm:presLayoutVars>
          <dgm:hierBranch val="init"/>
        </dgm:presLayoutVars>
      </dgm:prSet>
      <dgm:spPr/>
    </dgm:pt>
    <dgm:pt modelId="{FC46D891-D72A-408B-B714-F85D818AAE25}" type="pres">
      <dgm:prSet presAssocID="{C127A1C8-CB42-4FE0-9CA3-6DE79ACEABE1}" presName="rootComposite" presStyleCnt="0"/>
      <dgm:spPr/>
    </dgm:pt>
    <dgm:pt modelId="{8EF0E86D-4F6C-4034-B01A-FA280FD1DA8B}" type="pres">
      <dgm:prSet presAssocID="{C127A1C8-CB42-4FE0-9CA3-6DE79ACEABE1}" presName="rootText" presStyleLbl="node3" presStyleIdx="2" presStyleCnt="4">
        <dgm:presLayoutVars>
          <dgm:chPref val="3"/>
        </dgm:presLayoutVars>
      </dgm:prSet>
      <dgm:spPr/>
    </dgm:pt>
    <dgm:pt modelId="{CE01C481-1BCD-4FE0-99AB-EEF83456B600}" type="pres">
      <dgm:prSet presAssocID="{C127A1C8-CB42-4FE0-9CA3-6DE79ACEABE1}" presName="rootConnector" presStyleLbl="node3" presStyleIdx="2" presStyleCnt="4"/>
      <dgm:spPr/>
    </dgm:pt>
    <dgm:pt modelId="{0D07087C-6219-4CEB-A4F4-CF3703F01AFF}" type="pres">
      <dgm:prSet presAssocID="{C127A1C8-CB42-4FE0-9CA3-6DE79ACEABE1}" presName="hierChild4" presStyleCnt="0"/>
      <dgm:spPr/>
    </dgm:pt>
    <dgm:pt modelId="{338DD18C-D00C-4FD3-9CC4-59D64C4BF427}" type="pres">
      <dgm:prSet presAssocID="{084F7167-5EF5-4450-955D-759D32C6406D}" presName="Name64" presStyleLbl="parChTrans1D4" presStyleIdx="5" presStyleCnt="9"/>
      <dgm:spPr/>
    </dgm:pt>
    <dgm:pt modelId="{D9B6C403-F0BD-4951-A690-A9ECB622C20B}" type="pres">
      <dgm:prSet presAssocID="{9197B55D-01F4-4C4F-9446-368992DA11D2}" presName="hierRoot2" presStyleCnt="0">
        <dgm:presLayoutVars>
          <dgm:hierBranch val="init"/>
        </dgm:presLayoutVars>
      </dgm:prSet>
      <dgm:spPr/>
    </dgm:pt>
    <dgm:pt modelId="{98CF9ACC-66FA-4AF1-9E61-C3AD36F52BCF}" type="pres">
      <dgm:prSet presAssocID="{9197B55D-01F4-4C4F-9446-368992DA11D2}" presName="rootComposite" presStyleCnt="0"/>
      <dgm:spPr/>
    </dgm:pt>
    <dgm:pt modelId="{8A959891-8564-4AB7-A685-2BCED2587C68}" type="pres">
      <dgm:prSet presAssocID="{9197B55D-01F4-4C4F-9446-368992DA11D2}" presName="rootText" presStyleLbl="node4" presStyleIdx="5" presStyleCnt="9" custScaleX="171353">
        <dgm:presLayoutVars>
          <dgm:chPref val="3"/>
        </dgm:presLayoutVars>
      </dgm:prSet>
      <dgm:spPr/>
    </dgm:pt>
    <dgm:pt modelId="{57182BB2-5526-45EC-AEFC-0FCE1EFF05F6}" type="pres">
      <dgm:prSet presAssocID="{9197B55D-01F4-4C4F-9446-368992DA11D2}" presName="rootConnector" presStyleLbl="node4" presStyleIdx="5" presStyleCnt="9"/>
      <dgm:spPr/>
    </dgm:pt>
    <dgm:pt modelId="{3705FCC9-C774-41E8-8516-20987F2C40BD}" type="pres">
      <dgm:prSet presAssocID="{9197B55D-01F4-4C4F-9446-368992DA11D2}" presName="hierChild4" presStyleCnt="0"/>
      <dgm:spPr/>
    </dgm:pt>
    <dgm:pt modelId="{D166348D-651D-471F-AD2D-6B2B56296E0C}" type="pres">
      <dgm:prSet presAssocID="{9197B55D-01F4-4C4F-9446-368992DA11D2}" presName="hierChild5" presStyleCnt="0"/>
      <dgm:spPr/>
    </dgm:pt>
    <dgm:pt modelId="{86E9DE76-179D-41E0-938D-AC7E3139A8B1}" type="pres">
      <dgm:prSet presAssocID="{041BBE15-6E96-4B9A-93EC-AC07084E7670}" presName="Name64" presStyleLbl="parChTrans1D4" presStyleIdx="6" presStyleCnt="9"/>
      <dgm:spPr/>
    </dgm:pt>
    <dgm:pt modelId="{C832F34A-3A44-44FA-9A40-AE1F8E46BFF4}" type="pres">
      <dgm:prSet presAssocID="{43957A53-9079-40E8-B437-5CE161CB48F6}" presName="hierRoot2" presStyleCnt="0">
        <dgm:presLayoutVars>
          <dgm:hierBranch val="init"/>
        </dgm:presLayoutVars>
      </dgm:prSet>
      <dgm:spPr/>
    </dgm:pt>
    <dgm:pt modelId="{07C0EABD-1EF4-4840-AA78-7B085101F42E}" type="pres">
      <dgm:prSet presAssocID="{43957A53-9079-40E8-B437-5CE161CB48F6}" presName="rootComposite" presStyleCnt="0"/>
      <dgm:spPr/>
    </dgm:pt>
    <dgm:pt modelId="{A0E06270-7EB4-4F2F-8DEF-1E5BBF397DE3}" type="pres">
      <dgm:prSet presAssocID="{43957A53-9079-40E8-B437-5CE161CB48F6}" presName="rootText" presStyleLbl="node4" presStyleIdx="6" presStyleCnt="9" custScaleX="171353">
        <dgm:presLayoutVars>
          <dgm:chPref val="3"/>
        </dgm:presLayoutVars>
      </dgm:prSet>
      <dgm:spPr/>
    </dgm:pt>
    <dgm:pt modelId="{F65BD324-D614-42CF-9367-5E5DAA774729}" type="pres">
      <dgm:prSet presAssocID="{43957A53-9079-40E8-B437-5CE161CB48F6}" presName="rootConnector" presStyleLbl="node4" presStyleIdx="6" presStyleCnt="9"/>
      <dgm:spPr/>
    </dgm:pt>
    <dgm:pt modelId="{346C4331-DE35-4911-B93E-BB52DA9C903B}" type="pres">
      <dgm:prSet presAssocID="{43957A53-9079-40E8-B437-5CE161CB48F6}" presName="hierChild4" presStyleCnt="0"/>
      <dgm:spPr/>
    </dgm:pt>
    <dgm:pt modelId="{DBE168F6-AD59-47EE-AD20-47C908601B7E}" type="pres">
      <dgm:prSet presAssocID="{43957A53-9079-40E8-B437-5CE161CB48F6}" presName="hierChild5" presStyleCnt="0"/>
      <dgm:spPr/>
    </dgm:pt>
    <dgm:pt modelId="{FFFCA834-4C15-4DCC-A6A4-88B8F3E75FB6}" type="pres">
      <dgm:prSet presAssocID="{C127A1C8-CB42-4FE0-9CA3-6DE79ACEABE1}" presName="hierChild5" presStyleCnt="0"/>
      <dgm:spPr/>
    </dgm:pt>
    <dgm:pt modelId="{0072B2D1-CA68-4CD0-8CE5-0982FBB97EBB}" type="pres">
      <dgm:prSet presAssocID="{369718E3-1554-40E7-8D66-8A7B7138ECE4}" presName="Name64" presStyleLbl="parChTrans1D3" presStyleIdx="3" presStyleCnt="4"/>
      <dgm:spPr/>
    </dgm:pt>
    <dgm:pt modelId="{5626E526-6E51-41C9-9F5A-C90BB026D874}" type="pres">
      <dgm:prSet presAssocID="{38FC65F2-9B3B-4AB1-AD67-D21B2314A824}" presName="hierRoot2" presStyleCnt="0">
        <dgm:presLayoutVars>
          <dgm:hierBranch val="init"/>
        </dgm:presLayoutVars>
      </dgm:prSet>
      <dgm:spPr/>
    </dgm:pt>
    <dgm:pt modelId="{4DE09260-8F55-4F58-AF0F-D39428340E71}" type="pres">
      <dgm:prSet presAssocID="{38FC65F2-9B3B-4AB1-AD67-D21B2314A824}" presName="rootComposite" presStyleCnt="0"/>
      <dgm:spPr/>
    </dgm:pt>
    <dgm:pt modelId="{1F077326-4700-42E0-A52E-1EB417B58542}" type="pres">
      <dgm:prSet presAssocID="{38FC65F2-9B3B-4AB1-AD67-D21B2314A824}" presName="rootText" presStyleLbl="node3" presStyleIdx="3" presStyleCnt="4">
        <dgm:presLayoutVars>
          <dgm:chPref val="3"/>
        </dgm:presLayoutVars>
      </dgm:prSet>
      <dgm:spPr/>
    </dgm:pt>
    <dgm:pt modelId="{AE513A0C-938D-425D-BBA0-0ABBE4FEFBB1}" type="pres">
      <dgm:prSet presAssocID="{38FC65F2-9B3B-4AB1-AD67-D21B2314A824}" presName="rootConnector" presStyleLbl="node3" presStyleIdx="3" presStyleCnt="4"/>
      <dgm:spPr/>
    </dgm:pt>
    <dgm:pt modelId="{BC0FE6AB-6268-4311-ACA4-6FABC7704364}" type="pres">
      <dgm:prSet presAssocID="{38FC65F2-9B3B-4AB1-AD67-D21B2314A824}" presName="hierChild4" presStyleCnt="0"/>
      <dgm:spPr/>
    </dgm:pt>
    <dgm:pt modelId="{6DFC418C-E30F-44A3-80D8-404982A52D3C}" type="pres">
      <dgm:prSet presAssocID="{CF26BEA9-C627-4ACA-9C32-607E3B1BC7FD}" presName="Name64" presStyleLbl="parChTrans1D4" presStyleIdx="7" presStyleCnt="9"/>
      <dgm:spPr/>
    </dgm:pt>
    <dgm:pt modelId="{4CA50641-DEF9-47F0-BD25-D250D2FA67BF}" type="pres">
      <dgm:prSet presAssocID="{53A0959A-14D8-4DE8-ACD3-2F33A5A9C8DE}" presName="hierRoot2" presStyleCnt="0">
        <dgm:presLayoutVars>
          <dgm:hierBranch val="init"/>
        </dgm:presLayoutVars>
      </dgm:prSet>
      <dgm:spPr/>
    </dgm:pt>
    <dgm:pt modelId="{B56E3BED-741E-479C-BDF7-F4B8E35703B1}" type="pres">
      <dgm:prSet presAssocID="{53A0959A-14D8-4DE8-ACD3-2F33A5A9C8DE}" presName="rootComposite" presStyleCnt="0"/>
      <dgm:spPr/>
    </dgm:pt>
    <dgm:pt modelId="{1E95FDFC-1BDE-4493-B3FF-A362BE5CCF1F}" type="pres">
      <dgm:prSet presAssocID="{53A0959A-14D8-4DE8-ACD3-2F33A5A9C8DE}" presName="rootText" presStyleLbl="node4" presStyleIdx="7" presStyleCnt="9" custScaleX="171353">
        <dgm:presLayoutVars>
          <dgm:chPref val="3"/>
        </dgm:presLayoutVars>
      </dgm:prSet>
      <dgm:spPr/>
    </dgm:pt>
    <dgm:pt modelId="{EC22D45A-A0B6-42ED-91BF-9AF0EC0AA8C0}" type="pres">
      <dgm:prSet presAssocID="{53A0959A-14D8-4DE8-ACD3-2F33A5A9C8DE}" presName="rootConnector" presStyleLbl="node4" presStyleIdx="7" presStyleCnt="9"/>
      <dgm:spPr/>
    </dgm:pt>
    <dgm:pt modelId="{381564B3-1367-4D76-A30D-AF0E507DA3F5}" type="pres">
      <dgm:prSet presAssocID="{53A0959A-14D8-4DE8-ACD3-2F33A5A9C8DE}" presName="hierChild4" presStyleCnt="0"/>
      <dgm:spPr/>
    </dgm:pt>
    <dgm:pt modelId="{70E0754E-D0C0-479D-913C-84FCD1CA7BB9}" type="pres">
      <dgm:prSet presAssocID="{53A0959A-14D8-4DE8-ACD3-2F33A5A9C8DE}" presName="hierChild5" presStyleCnt="0"/>
      <dgm:spPr/>
    </dgm:pt>
    <dgm:pt modelId="{C798567E-A1F1-4490-AFA2-4DF5A017B047}" type="pres">
      <dgm:prSet presAssocID="{037D3B34-4DAE-4A28-8F73-9C72C079CD13}" presName="Name64" presStyleLbl="parChTrans1D4" presStyleIdx="8" presStyleCnt="9"/>
      <dgm:spPr/>
    </dgm:pt>
    <dgm:pt modelId="{6550BB1C-E97E-40DD-A3A5-A99C860B9557}" type="pres">
      <dgm:prSet presAssocID="{02E654FA-3956-432E-9FEE-B12F5788B156}" presName="hierRoot2" presStyleCnt="0">
        <dgm:presLayoutVars>
          <dgm:hierBranch val="init"/>
        </dgm:presLayoutVars>
      </dgm:prSet>
      <dgm:spPr/>
    </dgm:pt>
    <dgm:pt modelId="{75497885-A01A-4040-BAE6-5FFA4039A89F}" type="pres">
      <dgm:prSet presAssocID="{02E654FA-3956-432E-9FEE-B12F5788B156}" presName="rootComposite" presStyleCnt="0"/>
      <dgm:spPr/>
    </dgm:pt>
    <dgm:pt modelId="{D94D8499-6B87-4F0B-8B80-A25EBA43C4E7}" type="pres">
      <dgm:prSet presAssocID="{02E654FA-3956-432E-9FEE-B12F5788B156}" presName="rootText" presStyleLbl="node4" presStyleIdx="8" presStyleCnt="9" custScaleX="171353">
        <dgm:presLayoutVars>
          <dgm:chPref val="3"/>
        </dgm:presLayoutVars>
      </dgm:prSet>
      <dgm:spPr/>
    </dgm:pt>
    <dgm:pt modelId="{EFFA133A-06D9-4F69-A309-291054A0978E}" type="pres">
      <dgm:prSet presAssocID="{02E654FA-3956-432E-9FEE-B12F5788B156}" presName="rootConnector" presStyleLbl="node4" presStyleIdx="8" presStyleCnt="9"/>
      <dgm:spPr/>
    </dgm:pt>
    <dgm:pt modelId="{638DB2E2-84F8-4FFD-994F-D2172CE3AAE7}" type="pres">
      <dgm:prSet presAssocID="{02E654FA-3956-432E-9FEE-B12F5788B156}" presName="hierChild4" presStyleCnt="0"/>
      <dgm:spPr/>
    </dgm:pt>
    <dgm:pt modelId="{24624043-4E61-404E-899D-FBE49DB87049}" type="pres">
      <dgm:prSet presAssocID="{02E654FA-3956-432E-9FEE-B12F5788B156}" presName="hierChild5" presStyleCnt="0"/>
      <dgm:spPr/>
    </dgm:pt>
    <dgm:pt modelId="{55504935-7B66-4906-B242-30B786F72BF4}" type="pres">
      <dgm:prSet presAssocID="{38FC65F2-9B3B-4AB1-AD67-D21B2314A824}" presName="hierChild5" presStyleCnt="0"/>
      <dgm:spPr/>
    </dgm:pt>
    <dgm:pt modelId="{AC949E4F-AFFD-4C1B-B531-ECB640C960EB}" type="pres">
      <dgm:prSet presAssocID="{D68CE126-8DE8-4F26-B050-6AB7408272F9}" presName="hierChild5" presStyleCnt="0"/>
      <dgm:spPr/>
    </dgm:pt>
    <dgm:pt modelId="{9FF50A97-AF20-49D4-8DA9-DC6445B2A835}" type="pres">
      <dgm:prSet presAssocID="{5E080EC3-F161-40DB-815C-C5E60FF1E4F3}" presName="hierChild3" presStyleCnt="0"/>
      <dgm:spPr/>
    </dgm:pt>
  </dgm:ptLst>
  <dgm:cxnLst>
    <dgm:cxn modelId="{50760608-1427-4C8B-BB27-13B91BCE08AE}" type="presOf" srcId="{4715FF4C-6B76-4DF0-8025-11D71A0882F4}" destId="{8C646880-5B38-462E-9771-4A13F02FBCA3}" srcOrd="1" destOrd="0" presId="urn:microsoft.com/office/officeart/2009/3/layout/HorizontalOrganizationChart"/>
    <dgm:cxn modelId="{5ABC070A-D5B4-4E53-803A-583915DD7B02}" type="presOf" srcId="{C127A1C8-CB42-4FE0-9CA3-6DE79ACEABE1}" destId="{CE01C481-1BCD-4FE0-99AB-EEF83456B600}" srcOrd="1" destOrd="0" presId="urn:microsoft.com/office/officeart/2009/3/layout/HorizontalOrganizationChart"/>
    <dgm:cxn modelId="{5DDA2716-F5B7-4083-B54A-5DE07F37272B}" type="presOf" srcId="{6F34EA37-4F7D-434C-A65A-34714BEFDF21}" destId="{EB64E94B-691B-4D6F-BB2B-AFB5C1D40AB9}" srcOrd="1" destOrd="0" presId="urn:microsoft.com/office/officeart/2009/3/layout/HorizontalOrganizationChart"/>
    <dgm:cxn modelId="{230DBA17-DA39-47B3-A0CA-C56F3BEFB1CA}" srcId="{6F34EA37-4F7D-434C-A65A-34714BEFDF21}" destId="{77A7A128-058D-4D6C-B6BF-4FFD2402225F}" srcOrd="1" destOrd="0" parTransId="{012276FD-8195-464D-9C5E-224C9BCE2357}" sibTransId="{03DF0B06-D303-4525-877B-3840D60290CD}"/>
    <dgm:cxn modelId="{252DBC1A-7396-4D86-8557-CB5629811C83}" type="presOf" srcId="{369718E3-1554-40E7-8D66-8A7B7138ECE4}" destId="{0072B2D1-CA68-4CD0-8CE5-0982FBB97EBB}" srcOrd="0" destOrd="0" presId="urn:microsoft.com/office/officeart/2009/3/layout/HorizontalOrganizationChart"/>
    <dgm:cxn modelId="{F3344B1D-5331-4DCC-9361-C73238EE9906}" type="presOf" srcId="{02E654FA-3956-432E-9FEE-B12F5788B156}" destId="{D94D8499-6B87-4F0B-8B80-A25EBA43C4E7}" srcOrd="0" destOrd="0" presId="urn:microsoft.com/office/officeart/2009/3/layout/HorizontalOrganizationChart"/>
    <dgm:cxn modelId="{E3ED1D1F-4CB7-473D-AAE0-0F0B6C8F014E}" type="presOf" srcId="{4715FF4C-6B76-4DF0-8025-11D71A0882F4}" destId="{F19F4754-4D2E-4C32-8A23-F2F32C83103F}" srcOrd="0" destOrd="0" presId="urn:microsoft.com/office/officeart/2009/3/layout/HorizontalOrganizationChart"/>
    <dgm:cxn modelId="{05249B20-D0D8-4209-ACF4-E5A73F3A5369}" type="presOf" srcId="{43957A53-9079-40E8-B437-5CE161CB48F6}" destId="{A0E06270-7EB4-4F2F-8DEF-1E5BBF397DE3}" srcOrd="0" destOrd="0" presId="urn:microsoft.com/office/officeart/2009/3/layout/HorizontalOrganizationChart"/>
    <dgm:cxn modelId="{8E9A1D22-0D3D-4E48-8071-A175867C50C3}" type="presOf" srcId="{9C7CCF02-3C02-49C9-8EB7-5BF4B7EACA91}" destId="{6FCBEC5B-9198-44FA-843D-ACDB33337436}" srcOrd="0" destOrd="0" presId="urn:microsoft.com/office/officeart/2009/3/layout/HorizontalOrganizationChart"/>
    <dgm:cxn modelId="{BAE06127-EF13-4C9E-8C23-5830E5681513}" type="presOf" srcId="{9C61E283-110D-42ED-A662-DCEDF6BD0E3E}" destId="{7B1C1C4F-B4FC-44A6-B78B-F66B5940003A}" srcOrd="0" destOrd="0" presId="urn:microsoft.com/office/officeart/2009/3/layout/HorizontalOrganizationChart"/>
    <dgm:cxn modelId="{9A69D72A-4039-4099-BA8D-D1EA8E1A0832}" srcId="{C127A1C8-CB42-4FE0-9CA3-6DE79ACEABE1}" destId="{43957A53-9079-40E8-B437-5CE161CB48F6}" srcOrd="1" destOrd="0" parTransId="{041BBE15-6E96-4B9A-93EC-AC07084E7670}" sibTransId="{707754D4-A9B2-4584-B797-28E1DB72F723}"/>
    <dgm:cxn modelId="{D7494F2F-1DA1-402D-9950-5BFF24760E1F}" srcId="{5E080EC3-F161-40DB-815C-C5E60FF1E4F3}" destId="{D68CE126-8DE8-4F26-B050-6AB7408272F9}" srcOrd="1" destOrd="0" parTransId="{A1416CEA-A6FC-4163-AE98-3CE6A02347DB}" sibTransId="{21569FE6-0B70-4ACF-B0D5-F2364B8BA63B}"/>
    <dgm:cxn modelId="{8CF09930-7B4D-463C-BDD2-03981B6DB33D}" type="presOf" srcId="{646D4C63-2BB6-4CA4-B2D6-89AABBEFB9F0}" destId="{1C8322C4-B1EF-4182-B652-E8176A778013}" srcOrd="0" destOrd="0" presId="urn:microsoft.com/office/officeart/2009/3/layout/HorizontalOrganizationChart"/>
    <dgm:cxn modelId="{8BF34734-2902-4170-9DCB-09B95D1A368D}" type="presOf" srcId="{041BBE15-6E96-4B9A-93EC-AC07084E7670}" destId="{86E9DE76-179D-41E0-938D-AC7E3139A8B1}" srcOrd="0" destOrd="0" presId="urn:microsoft.com/office/officeart/2009/3/layout/HorizontalOrganizationChart"/>
    <dgm:cxn modelId="{1DA82537-177A-4620-B7FB-4C55225B6EC5}" type="presOf" srcId="{7E0B6B13-886C-4981-A91A-2729EAE12C18}" destId="{1A584453-F63D-44EB-AAD1-C682A163508A}" srcOrd="0" destOrd="0" presId="urn:microsoft.com/office/officeart/2009/3/layout/HorizontalOrganizationChart"/>
    <dgm:cxn modelId="{DFF8893F-C2B4-4183-B64D-74A8BDD3C2E5}" srcId="{D68CE126-8DE8-4F26-B050-6AB7408272F9}" destId="{38FC65F2-9B3B-4AB1-AD67-D21B2314A824}" srcOrd="1" destOrd="0" parTransId="{369718E3-1554-40E7-8D66-8A7B7138ECE4}" sibTransId="{09BF8F0A-2F51-4E3C-930F-B81071D72E78}"/>
    <dgm:cxn modelId="{5CA27740-F351-4F08-A244-3BC2062E8DCC}" type="presOf" srcId="{43957A53-9079-40E8-B437-5CE161CB48F6}" destId="{F65BD324-D614-42CF-9367-5E5DAA774729}" srcOrd="1" destOrd="0" presId="urn:microsoft.com/office/officeart/2009/3/layout/HorizontalOrganizationChart"/>
    <dgm:cxn modelId="{6AE3A661-ED7E-4F39-A261-058DA05C5D02}" srcId="{6F34EA37-4F7D-434C-A65A-34714BEFDF21}" destId="{4EE6FDB0-D7D0-46AB-BC82-780B867505E8}" srcOrd="2" destOrd="0" parTransId="{9C7CCF02-3C02-49C9-8EB7-5BF4B7EACA91}" sibTransId="{8E8F0DD9-7205-4661-A971-7E593487E5F4}"/>
    <dgm:cxn modelId="{C9EC1346-BAA4-46D1-AC87-EEC8E8B51F84}" type="presOf" srcId="{38FC65F2-9B3B-4AB1-AD67-D21B2314A824}" destId="{1F077326-4700-42E0-A52E-1EB417B58542}" srcOrd="0" destOrd="0" presId="urn:microsoft.com/office/officeart/2009/3/layout/HorizontalOrganizationChart"/>
    <dgm:cxn modelId="{95F8BC68-4038-4242-A819-A1C0730B24CC}" type="presOf" srcId="{38FC65F2-9B3B-4AB1-AD67-D21B2314A824}" destId="{AE513A0C-938D-425D-BBA0-0ABBE4FEFBB1}" srcOrd="1" destOrd="0" presId="urn:microsoft.com/office/officeart/2009/3/layout/HorizontalOrganizationChart"/>
    <dgm:cxn modelId="{B10C6D6B-1A18-4FFD-9321-6BE98C11A55D}" type="presOf" srcId="{F01A8B2C-A09F-4C2F-980F-6DA6EFDD39D5}" destId="{83038521-F818-499E-97CE-560A6DA41E30}" srcOrd="0" destOrd="0" presId="urn:microsoft.com/office/officeart/2009/3/layout/HorizontalOrganizationChart"/>
    <dgm:cxn modelId="{9E51874F-EA05-4829-8EF8-16BFB10AA77F}" type="presOf" srcId="{7E0B6B13-886C-4981-A91A-2729EAE12C18}" destId="{22C2CC5A-7FEC-4DD3-8C21-E603AF4E5827}" srcOrd="1" destOrd="0" presId="urn:microsoft.com/office/officeart/2009/3/layout/HorizontalOrganizationChart"/>
    <dgm:cxn modelId="{11021F71-0469-48CF-843B-2A1714226560}" type="presOf" srcId="{5E080EC3-F161-40DB-815C-C5E60FF1E4F3}" destId="{E151AC4C-0A6A-478F-85E6-AC20069BB27F}" srcOrd="0" destOrd="0" presId="urn:microsoft.com/office/officeart/2009/3/layout/HorizontalOrganizationChart"/>
    <dgm:cxn modelId="{4733AA71-ED59-4E25-B2BF-3BE46228D78C}" type="presOf" srcId="{C127A1C8-CB42-4FE0-9CA3-6DE79ACEABE1}" destId="{8EF0E86D-4F6C-4034-B01A-FA280FD1DA8B}" srcOrd="0" destOrd="0" presId="urn:microsoft.com/office/officeart/2009/3/layout/HorizontalOrganizationChart"/>
    <dgm:cxn modelId="{8BAE6972-4BA2-4CD4-888C-907EBD56312A}" type="presOf" srcId="{2DB545B4-33DD-42C6-8A69-8614D774744D}" destId="{87FF8A81-BD10-4457-8F4A-F3FCCC9AA33F}" srcOrd="0" destOrd="0" presId="urn:microsoft.com/office/officeart/2009/3/layout/HorizontalOrganizationChart"/>
    <dgm:cxn modelId="{0B333F56-6A66-416E-BFF3-F126628CFFDA}" type="presOf" srcId="{45B1C140-F52F-4E52-A659-21AE1B053F01}" destId="{9386626C-D41A-413D-A4AC-9BBE26321CC7}" srcOrd="0" destOrd="0" presId="urn:microsoft.com/office/officeart/2009/3/layout/HorizontalOrganizationChart"/>
    <dgm:cxn modelId="{08264C56-502C-4A04-B39A-D67FDEA17468}" type="presOf" srcId="{53A0959A-14D8-4DE8-ACD3-2F33A5A9C8DE}" destId="{EC22D45A-A0B6-42ED-91BF-9AF0EC0AA8C0}" srcOrd="1" destOrd="0" presId="urn:microsoft.com/office/officeart/2009/3/layout/HorizontalOrganizationChart"/>
    <dgm:cxn modelId="{EE568156-3F84-42AF-9CBA-2D981D63F7C3}" srcId="{6F34EA37-4F7D-434C-A65A-34714BEFDF21}" destId="{F01A8B2C-A09F-4C2F-980F-6DA6EFDD39D5}" srcOrd="0" destOrd="0" parTransId="{45B1C140-F52F-4E52-A659-21AE1B053F01}" sibTransId="{32CAB704-27BB-49B9-B17B-533B7BF42CE9}"/>
    <dgm:cxn modelId="{6D7DB156-A6DB-489E-8C48-08900E0B1ADA}" srcId="{7E0B6B13-886C-4981-A91A-2729EAE12C18}" destId="{6F34EA37-4F7D-434C-A65A-34714BEFDF21}" srcOrd="0" destOrd="0" parTransId="{646D4C63-2BB6-4CA4-B2D6-89AABBEFB9F0}" sibTransId="{C871E5D4-9697-4F96-8253-F6968F239084}"/>
    <dgm:cxn modelId="{E2009557-B337-4D8E-8CA1-45E72E937BC9}" type="presOf" srcId="{4EE6FDB0-D7D0-46AB-BC82-780B867505E8}" destId="{2FAA1DE6-9C28-49D2-8763-78951DE0BEF0}" srcOrd="0" destOrd="0" presId="urn:microsoft.com/office/officeart/2009/3/layout/HorizontalOrganizationChart"/>
    <dgm:cxn modelId="{1B1AFD79-444F-460B-88AF-B993D4BC4512}" type="presOf" srcId="{084F7167-5EF5-4450-955D-759D32C6406D}" destId="{338DD18C-D00C-4FD3-9CC4-59D64C4BF427}" srcOrd="0" destOrd="0" presId="urn:microsoft.com/office/officeart/2009/3/layout/HorizontalOrganizationChart"/>
    <dgm:cxn modelId="{1497C27B-3BFA-494E-B796-F19568EB6F10}" type="presOf" srcId="{012276FD-8195-464D-9C5E-224C9BCE2357}" destId="{E9F9D111-355C-4BF6-A1E3-EC8B307685B5}" srcOrd="0" destOrd="0" presId="urn:microsoft.com/office/officeart/2009/3/layout/HorizontalOrganizationChart"/>
    <dgm:cxn modelId="{AB9D4B7E-90AF-4E61-97C3-7343FF15A6F5}" type="presOf" srcId="{D68CE126-8DE8-4F26-B050-6AB7408272F9}" destId="{1365FB21-37A2-4851-96A2-B5BBE08A06C9}" srcOrd="0" destOrd="0" presId="urn:microsoft.com/office/officeart/2009/3/layout/HorizontalOrganizationChart"/>
    <dgm:cxn modelId="{50DD507E-7024-4A1E-AACB-27D27FED7479}" type="presOf" srcId="{D68CE126-8DE8-4F26-B050-6AB7408272F9}" destId="{DC52778E-BDF2-488A-A633-4BD50078F0AE}" srcOrd="1" destOrd="0" presId="urn:microsoft.com/office/officeart/2009/3/layout/HorizontalOrganizationChart"/>
    <dgm:cxn modelId="{B8532785-1466-47BE-9C2A-C41376613F1E}" srcId="{38FC65F2-9B3B-4AB1-AD67-D21B2314A824}" destId="{53A0959A-14D8-4DE8-ACD3-2F33A5A9C8DE}" srcOrd="0" destOrd="0" parTransId="{CF26BEA9-C627-4ACA-9C32-607E3B1BC7FD}" sibTransId="{3BBC4B85-7F59-4DBE-88F6-75638B1BF9A2}"/>
    <dgm:cxn modelId="{0F682886-DE2B-45AD-9C17-F667FC0B6DD8}" type="presOf" srcId="{7065111F-3877-492A-B923-058DC5DC11FC}" destId="{1879A70E-88B2-49BD-B08C-C6E2D254182C}" srcOrd="0" destOrd="0" presId="urn:microsoft.com/office/officeart/2009/3/layout/HorizontalOrganizationChart"/>
    <dgm:cxn modelId="{4E31FB86-B42C-4152-A6F3-182AE78BA0C6}" srcId="{5E080EC3-F161-40DB-815C-C5E60FF1E4F3}" destId="{7E0B6B13-886C-4981-A91A-2729EAE12C18}" srcOrd="0" destOrd="0" parTransId="{2DB545B4-33DD-42C6-8A69-8614D774744D}" sibTransId="{41753A44-C246-4875-A287-FEFD509930A3}"/>
    <dgm:cxn modelId="{3B07F88B-C97A-4FB9-9772-2D5B0B5CEEEE}" type="presOf" srcId="{53A0959A-14D8-4DE8-ACD3-2F33A5A9C8DE}" destId="{1E95FDFC-1BDE-4493-B3FF-A362BE5CCF1F}" srcOrd="0" destOrd="0" presId="urn:microsoft.com/office/officeart/2009/3/layout/HorizontalOrganizationChart"/>
    <dgm:cxn modelId="{E64C4992-0043-4F4B-9FFF-BE89F8B2E841}" srcId="{7E0B6B13-886C-4981-A91A-2729EAE12C18}" destId="{4715FF4C-6B76-4DF0-8025-11D71A0882F4}" srcOrd="1" destOrd="0" parTransId="{35AC2CF9-76BC-4250-BFE4-7A1453030F8D}" sibTransId="{7C6ADC01-804C-4009-9666-BD50D1BD069C}"/>
    <dgm:cxn modelId="{3FF0BA92-E23F-453D-B5FE-818F28D4CC91}" type="presOf" srcId="{77A7A128-058D-4D6C-B6BF-4FFD2402225F}" destId="{5AA3A241-2427-4926-9C00-AF6D829C178B}" srcOrd="0" destOrd="0" presId="urn:microsoft.com/office/officeart/2009/3/layout/HorizontalOrganizationChart"/>
    <dgm:cxn modelId="{8F23199D-8AEE-4ECC-A011-E6CB68252684}" type="presOf" srcId="{77A7A128-058D-4D6C-B6BF-4FFD2402225F}" destId="{07B49378-206E-4146-AC8C-11CD9F60DDF5}" srcOrd="1" destOrd="0" presId="urn:microsoft.com/office/officeart/2009/3/layout/HorizontalOrganizationChart"/>
    <dgm:cxn modelId="{A40E139E-15AB-4AF1-B784-4E317BBE7A7B}" type="presOf" srcId="{708952FD-8CE4-4575-B383-172CF2EA952C}" destId="{B6553D14-A0C4-4FA2-9E6A-527A20C4998C}" srcOrd="1" destOrd="0" presId="urn:microsoft.com/office/officeart/2009/3/layout/HorizontalOrganizationChart"/>
    <dgm:cxn modelId="{CCC10DA3-AFFE-437A-81D5-A901947E806E}" type="presOf" srcId="{A1416CEA-A6FC-4163-AE98-3CE6A02347DB}" destId="{1AFDA889-0B4A-47DF-B969-9BB3777CE798}" srcOrd="0" destOrd="0" presId="urn:microsoft.com/office/officeart/2009/3/layout/HorizontalOrganizationChart"/>
    <dgm:cxn modelId="{3DAA71AC-9FAC-4D1F-B481-DC7112BE8D7D}" srcId="{4715FF4C-6B76-4DF0-8025-11D71A0882F4}" destId="{9C61E283-110D-42ED-A662-DCEDF6BD0E3E}" srcOrd="0" destOrd="0" parTransId="{C0314A17-623F-48B4-BFCD-97D8C2F41543}" sibTransId="{F98A26B3-BA1D-4D97-BD9A-0D31988D12AE}"/>
    <dgm:cxn modelId="{9E5EF2B0-3DC2-48C4-9687-C5CCEDF2F768}" type="presOf" srcId="{CF26BEA9-C627-4ACA-9C32-607E3B1BC7FD}" destId="{6DFC418C-E30F-44A3-80D8-404982A52D3C}" srcOrd="0" destOrd="0" presId="urn:microsoft.com/office/officeart/2009/3/layout/HorizontalOrganizationChart"/>
    <dgm:cxn modelId="{1A3DCBB2-95AD-4B8C-BF2E-11B20C839E8E}" type="presOf" srcId="{6F34EA37-4F7D-434C-A65A-34714BEFDF21}" destId="{C5ADEB69-BAC3-434F-8B54-8BC4B41613CD}" srcOrd="0" destOrd="0" presId="urn:microsoft.com/office/officeart/2009/3/layout/HorizontalOrganizationChart"/>
    <dgm:cxn modelId="{62973CB7-6437-4404-9CAA-271A0F7BF159}" srcId="{4715FF4C-6B76-4DF0-8025-11D71A0882F4}" destId="{708952FD-8CE4-4575-B383-172CF2EA952C}" srcOrd="1" destOrd="0" parTransId="{5D1D9D2D-065C-4AF9-AAED-2B0E993DD51C}" sibTransId="{F3A0F10E-071C-4D84-B148-ACDA5B2C1815}"/>
    <dgm:cxn modelId="{965AB3BD-B98B-420C-96C8-B391D7E04502}" srcId="{16F716EC-AC76-4866-AAD8-A8F6ED36090E}" destId="{5E080EC3-F161-40DB-815C-C5E60FF1E4F3}" srcOrd="0" destOrd="0" parTransId="{F05F6389-6832-42A7-B696-2293E9F0979E}" sibTransId="{8D8BBF45-2562-4671-88C4-2E4F8FCCBEF0}"/>
    <dgm:cxn modelId="{88C003BE-0803-4F80-81E7-06D24655F9AC}" srcId="{38FC65F2-9B3B-4AB1-AD67-D21B2314A824}" destId="{02E654FA-3956-432E-9FEE-B12F5788B156}" srcOrd="1" destOrd="0" parTransId="{037D3B34-4DAE-4A28-8F73-9C72C079CD13}" sibTransId="{91F919B8-CF18-4ECD-B59F-346292B0BD8D}"/>
    <dgm:cxn modelId="{598C79BF-7423-4BE9-873D-F97A5F7C2D5D}" type="presOf" srcId="{16F716EC-AC76-4866-AAD8-A8F6ED36090E}" destId="{66CBF0F1-3766-42D8-B940-F5AF55645844}" srcOrd="0" destOrd="0" presId="urn:microsoft.com/office/officeart/2009/3/layout/HorizontalOrganizationChart"/>
    <dgm:cxn modelId="{690A8AC7-4091-4149-A126-E3B1B73351A4}" type="presOf" srcId="{9197B55D-01F4-4C4F-9446-368992DA11D2}" destId="{57182BB2-5526-45EC-AEFC-0FCE1EFF05F6}" srcOrd="1" destOrd="0" presId="urn:microsoft.com/office/officeart/2009/3/layout/HorizontalOrganizationChart"/>
    <dgm:cxn modelId="{982A25C8-4018-46D2-A70D-778DA98B1F8F}" srcId="{C127A1C8-CB42-4FE0-9CA3-6DE79ACEABE1}" destId="{9197B55D-01F4-4C4F-9446-368992DA11D2}" srcOrd="0" destOrd="0" parTransId="{084F7167-5EF5-4450-955D-759D32C6406D}" sibTransId="{9C770A65-14D5-4CB1-8457-6B2326C4DAAF}"/>
    <dgm:cxn modelId="{4FE631C8-772B-407F-AC75-0D434BF5CAD8}" type="presOf" srcId="{708952FD-8CE4-4575-B383-172CF2EA952C}" destId="{D8D379DE-6AF9-42F3-A1D0-50D37ACEE995}" srcOrd="0" destOrd="0" presId="urn:microsoft.com/office/officeart/2009/3/layout/HorizontalOrganizationChart"/>
    <dgm:cxn modelId="{F59703CE-AF98-4452-B677-02530601574D}" type="presOf" srcId="{037D3B34-4DAE-4A28-8F73-9C72C079CD13}" destId="{C798567E-A1F1-4490-AFA2-4DF5A017B047}" srcOrd="0" destOrd="0" presId="urn:microsoft.com/office/officeart/2009/3/layout/HorizontalOrganizationChart"/>
    <dgm:cxn modelId="{6EC3A8D0-085D-405C-A6C4-99AF376B5F4E}" type="presOf" srcId="{5E080EC3-F161-40DB-815C-C5E60FF1E4F3}" destId="{CFDA5776-FABE-450D-B9C7-4C59E5F11AB7}" srcOrd="1" destOrd="0" presId="urn:microsoft.com/office/officeart/2009/3/layout/HorizontalOrganizationChart"/>
    <dgm:cxn modelId="{104940D1-FD39-42A9-8707-FF0494FDBF4F}" srcId="{D68CE126-8DE8-4F26-B050-6AB7408272F9}" destId="{C127A1C8-CB42-4FE0-9CA3-6DE79ACEABE1}" srcOrd="0" destOrd="0" parTransId="{7065111F-3877-492A-B923-058DC5DC11FC}" sibTransId="{421884F0-68D4-4B1F-9B95-6DD4B5B6215A}"/>
    <dgm:cxn modelId="{64AF6ED2-F4E7-4FFE-B4C2-3187E3163D87}" type="presOf" srcId="{5D1D9D2D-065C-4AF9-AAED-2B0E993DD51C}" destId="{24190DAB-032E-44B1-BA4A-C38E2E5B1ADD}" srcOrd="0" destOrd="0" presId="urn:microsoft.com/office/officeart/2009/3/layout/HorizontalOrganizationChart"/>
    <dgm:cxn modelId="{1E9756D5-655F-46A2-A5D8-24CE11E8368A}" type="presOf" srcId="{C0314A17-623F-48B4-BFCD-97D8C2F41543}" destId="{7638AAF7-4730-4C1A-84F5-5108315C0750}" srcOrd="0" destOrd="0" presId="urn:microsoft.com/office/officeart/2009/3/layout/HorizontalOrganizationChart"/>
    <dgm:cxn modelId="{4AD008D8-3023-4F77-99FE-1A1F639561D6}" type="presOf" srcId="{F01A8B2C-A09F-4C2F-980F-6DA6EFDD39D5}" destId="{7D1CAFDC-CD63-4F38-9020-D9FD2CF687D4}" srcOrd="1" destOrd="0" presId="urn:microsoft.com/office/officeart/2009/3/layout/HorizontalOrganizationChart"/>
    <dgm:cxn modelId="{AB3CC2D8-6EE2-4CD6-B6B5-19C5ADA9D6AD}" type="presOf" srcId="{35AC2CF9-76BC-4250-BFE4-7A1453030F8D}" destId="{30BD511E-D2CD-4E80-882C-D4E6F051D023}" srcOrd="0" destOrd="0" presId="urn:microsoft.com/office/officeart/2009/3/layout/HorizontalOrganizationChart"/>
    <dgm:cxn modelId="{2545BDE5-C1FA-4F5B-AF67-2EA0E58F6FD2}" type="presOf" srcId="{9197B55D-01F4-4C4F-9446-368992DA11D2}" destId="{8A959891-8564-4AB7-A685-2BCED2587C68}" srcOrd="0" destOrd="0" presId="urn:microsoft.com/office/officeart/2009/3/layout/HorizontalOrganizationChart"/>
    <dgm:cxn modelId="{2AEE90EE-3C20-482A-8998-C96AF2C4E649}" type="presOf" srcId="{4EE6FDB0-D7D0-46AB-BC82-780B867505E8}" destId="{5347F505-1E05-4BD8-B435-C1842FD8B976}" srcOrd="1" destOrd="0" presId="urn:microsoft.com/office/officeart/2009/3/layout/HorizontalOrganizationChart"/>
    <dgm:cxn modelId="{96A09CF9-23A2-47B5-ACAE-9095174083C1}" type="presOf" srcId="{02E654FA-3956-432E-9FEE-B12F5788B156}" destId="{EFFA133A-06D9-4F69-A309-291054A0978E}" srcOrd="1" destOrd="0" presId="urn:microsoft.com/office/officeart/2009/3/layout/HorizontalOrganizationChart"/>
    <dgm:cxn modelId="{13C771FC-9262-48AC-B664-2189FCBD8D57}" type="presOf" srcId="{9C61E283-110D-42ED-A662-DCEDF6BD0E3E}" destId="{70D7F53D-CA88-43C3-B1E0-6DC3F423B366}" srcOrd="1" destOrd="0" presId="urn:microsoft.com/office/officeart/2009/3/layout/HorizontalOrganizationChart"/>
    <dgm:cxn modelId="{9416E057-7716-4D78-9F40-42E0E5E90409}" type="presParOf" srcId="{66CBF0F1-3766-42D8-B940-F5AF55645844}" destId="{8E0E7C3D-A244-4C70-B634-41367D1868C6}" srcOrd="0" destOrd="0" presId="urn:microsoft.com/office/officeart/2009/3/layout/HorizontalOrganizationChart"/>
    <dgm:cxn modelId="{D81C8D6E-3696-4D38-A31F-40C6190DEF28}" type="presParOf" srcId="{8E0E7C3D-A244-4C70-B634-41367D1868C6}" destId="{5140C2AE-BD44-4458-9B0A-2E35C6D2AFAB}" srcOrd="0" destOrd="0" presId="urn:microsoft.com/office/officeart/2009/3/layout/HorizontalOrganizationChart"/>
    <dgm:cxn modelId="{B266F163-C67C-4E64-8D3E-E94E3B07770F}" type="presParOf" srcId="{5140C2AE-BD44-4458-9B0A-2E35C6D2AFAB}" destId="{E151AC4C-0A6A-478F-85E6-AC20069BB27F}" srcOrd="0" destOrd="0" presId="urn:microsoft.com/office/officeart/2009/3/layout/HorizontalOrganizationChart"/>
    <dgm:cxn modelId="{08FE150F-2C7F-4ADE-8568-2C28FC9A9133}" type="presParOf" srcId="{5140C2AE-BD44-4458-9B0A-2E35C6D2AFAB}" destId="{CFDA5776-FABE-450D-B9C7-4C59E5F11AB7}" srcOrd="1" destOrd="0" presId="urn:microsoft.com/office/officeart/2009/3/layout/HorizontalOrganizationChart"/>
    <dgm:cxn modelId="{D6210A33-8C94-49CF-B817-F2E50CC42377}" type="presParOf" srcId="{8E0E7C3D-A244-4C70-B634-41367D1868C6}" destId="{D385CF02-B7BB-44B4-AB13-826B700FB020}" srcOrd="1" destOrd="0" presId="urn:microsoft.com/office/officeart/2009/3/layout/HorizontalOrganizationChart"/>
    <dgm:cxn modelId="{82F5468E-6C9D-427D-A428-7FB3F03B2C4B}" type="presParOf" srcId="{D385CF02-B7BB-44B4-AB13-826B700FB020}" destId="{87FF8A81-BD10-4457-8F4A-F3FCCC9AA33F}" srcOrd="0" destOrd="0" presId="urn:microsoft.com/office/officeart/2009/3/layout/HorizontalOrganizationChart"/>
    <dgm:cxn modelId="{0B41D67F-F087-4DDA-8663-83F30D91FB3D}" type="presParOf" srcId="{D385CF02-B7BB-44B4-AB13-826B700FB020}" destId="{639050FD-4491-4C24-AFF1-982CCA34B4EF}" srcOrd="1" destOrd="0" presId="urn:microsoft.com/office/officeart/2009/3/layout/HorizontalOrganizationChart"/>
    <dgm:cxn modelId="{90CA3287-D874-41EE-8033-EB34D98F2128}" type="presParOf" srcId="{639050FD-4491-4C24-AFF1-982CCA34B4EF}" destId="{C1C01C48-A55F-424E-87BE-A772EC866FBC}" srcOrd="0" destOrd="0" presId="urn:microsoft.com/office/officeart/2009/3/layout/HorizontalOrganizationChart"/>
    <dgm:cxn modelId="{33395790-BA30-4054-A026-0C6A95DFA7DA}" type="presParOf" srcId="{C1C01C48-A55F-424E-87BE-A772EC866FBC}" destId="{1A584453-F63D-44EB-AAD1-C682A163508A}" srcOrd="0" destOrd="0" presId="urn:microsoft.com/office/officeart/2009/3/layout/HorizontalOrganizationChart"/>
    <dgm:cxn modelId="{AD27E849-4E78-4547-A525-8A8197184DCF}" type="presParOf" srcId="{C1C01C48-A55F-424E-87BE-A772EC866FBC}" destId="{22C2CC5A-7FEC-4DD3-8C21-E603AF4E5827}" srcOrd="1" destOrd="0" presId="urn:microsoft.com/office/officeart/2009/3/layout/HorizontalOrganizationChart"/>
    <dgm:cxn modelId="{63C1617F-66A5-4297-991C-BDC0926DEEB0}" type="presParOf" srcId="{639050FD-4491-4C24-AFF1-982CCA34B4EF}" destId="{E642010C-E7C2-4092-8B21-71A1A7786AB8}" srcOrd="1" destOrd="0" presId="urn:microsoft.com/office/officeart/2009/3/layout/HorizontalOrganizationChart"/>
    <dgm:cxn modelId="{184CED50-3A02-4891-A708-6717E2713F11}" type="presParOf" srcId="{E642010C-E7C2-4092-8B21-71A1A7786AB8}" destId="{1C8322C4-B1EF-4182-B652-E8176A778013}" srcOrd="0" destOrd="0" presId="urn:microsoft.com/office/officeart/2009/3/layout/HorizontalOrganizationChart"/>
    <dgm:cxn modelId="{4FBD22BD-E59D-46DA-ACD0-0AFBBD9D953F}" type="presParOf" srcId="{E642010C-E7C2-4092-8B21-71A1A7786AB8}" destId="{625BF218-E318-4C1D-8A8E-EFCFD2F22A2D}" srcOrd="1" destOrd="0" presId="urn:microsoft.com/office/officeart/2009/3/layout/HorizontalOrganizationChart"/>
    <dgm:cxn modelId="{358F75E6-E8B0-47A5-8834-206824F5763C}" type="presParOf" srcId="{625BF218-E318-4C1D-8A8E-EFCFD2F22A2D}" destId="{7955E76F-8214-4467-9178-27926E4D87D4}" srcOrd="0" destOrd="0" presId="urn:microsoft.com/office/officeart/2009/3/layout/HorizontalOrganizationChart"/>
    <dgm:cxn modelId="{D4EA81DC-097D-445E-86A5-E9AF556834AC}" type="presParOf" srcId="{7955E76F-8214-4467-9178-27926E4D87D4}" destId="{C5ADEB69-BAC3-434F-8B54-8BC4B41613CD}" srcOrd="0" destOrd="0" presId="urn:microsoft.com/office/officeart/2009/3/layout/HorizontalOrganizationChart"/>
    <dgm:cxn modelId="{2CEC7DE4-6504-4822-93A9-CD19FFBF6DB7}" type="presParOf" srcId="{7955E76F-8214-4467-9178-27926E4D87D4}" destId="{EB64E94B-691B-4D6F-BB2B-AFB5C1D40AB9}" srcOrd="1" destOrd="0" presId="urn:microsoft.com/office/officeart/2009/3/layout/HorizontalOrganizationChart"/>
    <dgm:cxn modelId="{79D0AAFE-B4E4-4A99-A8B1-37170289625A}" type="presParOf" srcId="{625BF218-E318-4C1D-8A8E-EFCFD2F22A2D}" destId="{B2833C23-26D0-480B-BEC0-92739A3675BF}" srcOrd="1" destOrd="0" presId="urn:microsoft.com/office/officeart/2009/3/layout/HorizontalOrganizationChart"/>
    <dgm:cxn modelId="{D98E1D34-0516-4BC7-A2C5-E55812473834}" type="presParOf" srcId="{B2833C23-26D0-480B-BEC0-92739A3675BF}" destId="{9386626C-D41A-413D-A4AC-9BBE26321CC7}" srcOrd="0" destOrd="0" presId="urn:microsoft.com/office/officeart/2009/3/layout/HorizontalOrganizationChart"/>
    <dgm:cxn modelId="{6FA3A7C7-B1F2-4B17-9161-9B1112D487E9}" type="presParOf" srcId="{B2833C23-26D0-480B-BEC0-92739A3675BF}" destId="{AF99B066-2220-4D42-9DAA-DF2E3ECA35FC}" srcOrd="1" destOrd="0" presId="urn:microsoft.com/office/officeart/2009/3/layout/HorizontalOrganizationChart"/>
    <dgm:cxn modelId="{89F76FB2-11C1-4115-8668-4268029146F0}" type="presParOf" srcId="{AF99B066-2220-4D42-9DAA-DF2E3ECA35FC}" destId="{46171FE5-BFCD-4A08-85BF-49111A7A112C}" srcOrd="0" destOrd="0" presId="urn:microsoft.com/office/officeart/2009/3/layout/HorizontalOrganizationChart"/>
    <dgm:cxn modelId="{29E41540-882A-42E7-A017-798F96820824}" type="presParOf" srcId="{46171FE5-BFCD-4A08-85BF-49111A7A112C}" destId="{83038521-F818-499E-97CE-560A6DA41E30}" srcOrd="0" destOrd="0" presId="urn:microsoft.com/office/officeart/2009/3/layout/HorizontalOrganizationChart"/>
    <dgm:cxn modelId="{67BD3FAC-061B-460C-BD43-73302F420243}" type="presParOf" srcId="{46171FE5-BFCD-4A08-85BF-49111A7A112C}" destId="{7D1CAFDC-CD63-4F38-9020-D9FD2CF687D4}" srcOrd="1" destOrd="0" presId="urn:microsoft.com/office/officeart/2009/3/layout/HorizontalOrganizationChart"/>
    <dgm:cxn modelId="{3E9C6EB5-CC78-4771-BD24-8DC2475BC891}" type="presParOf" srcId="{AF99B066-2220-4D42-9DAA-DF2E3ECA35FC}" destId="{773F2414-FC60-4721-BF14-2B4464DBF0B0}" srcOrd="1" destOrd="0" presId="urn:microsoft.com/office/officeart/2009/3/layout/HorizontalOrganizationChart"/>
    <dgm:cxn modelId="{DBD85820-EC58-4DEC-98E1-23412A5664C3}" type="presParOf" srcId="{AF99B066-2220-4D42-9DAA-DF2E3ECA35FC}" destId="{E93DA7EB-EB11-461E-90E8-6428BC474428}" srcOrd="2" destOrd="0" presId="urn:microsoft.com/office/officeart/2009/3/layout/HorizontalOrganizationChart"/>
    <dgm:cxn modelId="{FF084890-38FC-4BBF-BDB0-A1174C47E4D7}" type="presParOf" srcId="{B2833C23-26D0-480B-BEC0-92739A3675BF}" destId="{E9F9D111-355C-4BF6-A1E3-EC8B307685B5}" srcOrd="2" destOrd="0" presId="urn:microsoft.com/office/officeart/2009/3/layout/HorizontalOrganizationChart"/>
    <dgm:cxn modelId="{27736AFD-7297-4377-BF04-9C3C3893BF26}" type="presParOf" srcId="{B2833C23-26D0-480B-BEC0-92739A3675BF}" destId="{C54B33DA-CCAD-41FF-A2B8-32215C862EC4}" srcOrd="3" destOrd="0" presId="urn:microsoft.com/office/officeart/2009/3/layout/HorizontalOrganizationChart"/>
    <dgm:cxn modelId="{CF1C2632-B4D1-4560-B809-4D9CC375C408}" type="presParOf" srcId="{C54B33DA-CCAD-41FF-A2B8-32215C862EC4}" destId="{60DF3C15-0427-4C1D-B76D-28FA17F19F20}" srcOrd="0" destOrd="0" presId="urn:microsoft.com/office/officeart/2009/3/layout/HorizontalOrganizationChart"/>
    <dgm:cxn modelId="{4B875738-C4B9-4ECE-8079-0577B4E527C7}" type="presParOf" srcId="{60DF3C15-0427-4C1D-B76D-28FA17F19F20}" destId="{5AA3A241-2427-4926-9C00-AF6D829C178B}" srcOrd="0" destOrd="0" presId="urn:microsoft.com/office/officeart/2009/3/layout/HorizontalOrganizationChart"/>
    <dgm:cxn modelId="{D24ABEA6-9F4F-4638-8B84-210D6ABF263F}" type="presParOf" srcId="{60DF3C15-0427-4C1D-B76D-28FA17F19F20}" destId="{07B49378-206E-4146-AC8C-11CD9F60DDF5}" srcOrd="1" destOrd="0" presId="urn:microsoft.com/office/officeart/2009/3/layout/HorizontalOrganizationChart"/>
    <dgm:cxn modelId="{CFF3464B-04B8-4982-B38B-C4B20C41A201}" type="presParOf" srcId="{C54B33DA-CCAD-41FF-A2B8-32215C862EC4}" destId="{BD4C6558-1BD1-456D-86AF-4EF60BDD0AF4}" srcOrd="1" destOrd="0" presId="urn:microsoft.com/office/officeart/2009/3/layout/HorizontalOrganizationChart"/>
    <dgm:cxn modelId="{182532E1-6566-4903-83A3-C01485D8C403}" type="presParOf" srcId="{C54B33DA-CCAD-41FF-A2B8-32215C862EC4}" destId="{20E70F4B-C6DD-45AA-8558-3F3D91DDB56F}" srcOrd="2" destOrd="0" presId="urn:microsoft.com/office/officeart/2009/3/layout/HorizontalOrganizationChart"/>
    <dgm:cxn modelId="{81848A1F-BEB8-48AA-9ECD-229793DCEBD0}" type="presParOf" srcId="{B2833C23-26D0-480B-BEC0-92739A3675BF}" destId="{6FCBEC5B-9198-44FA-843D-ACDB33337436}" srcOrd="4" destOrd="0" presId="urn:microsoft.com/office/officeart/2009/3/layout/HorizontalOrganizationChart"/>
    <dgm:cxn modelId="{777E9FAB-CF06-4C27-BB6A-15403BB18BB1}" type="presParOf" srcId="{B2833C23-26D0-480B-BEC0-92739A3675BF}" destId="{F859823C-8466-4BB0-A46C-268B0D8C85B1}" srcOrd="5" destOrd="0" presId="urn:microsoft.com/office/officeart/2009/3/layout/HorizontalOrganizationChart"/>
    <dgm:cxn modelId="{F8522710-6AFD-4346-A63A-4CCC56E7AB18}" type="presParOf" srcId="{F859823C-8466-4BB0-A46C-268B0D8C85B1}" destId="{2CCFF9CB-0214-43CF-A4F4-582567258320}" srcOrd="0" destOrd="0" presId="urn:microsoft.com/office/officeart/2009/3/layout/HorizontalOrganizationChart"/>
    <dgm:cxn modelId="{3627D5E8-95CD-40E8-8AA7-8B5771918EC8}" type="presParOf" srcId="{2CCFF9CB-0214-43CF-A4F4-582567258320}" destId="{2FAA1DE6-9C28-49D2-8763-78951DE0BEF0}" srcOrd="0" destOrd="0" presId="urn:microsoft.com/office/officeart/2009/3/layout/HorizontalOrganizationChart"/>
    <dgm:cxn modelId="{ADDBC9E5-BD11-49E6-B762-13E67B1B3C24}" type="presParOf" srcId="{2CCFF9CB-0214-43CF-A4F4-582567258320}" destId="{5347F505-1E05-4BD8-B435-C1842FD8B976}" srcOrd="1" destOrd="0" presId="urn:microsoft.com/office/officeart/2009/3/layout/HorizontalOrganizationChart"/>
    <dgm:cxn modelId="{4CB14868-7449-4507-9A86-9CBDCFE4DC4C}" type="presParOf" srcId="{F859823C-8466-4BB0-A46C-268B0D8C85B1}" destId="{5E72BE43-DF17-4E4B-9DDA-720EFDB4EB59}" srcOrd="1" destOrd="0" presId="urn:microsoft.com/office/officeart/2009/3/layout/HorizontalOrganizationChart"/>
    <dgm:cxn modelId="{3F58A4BD-5FEF-4B3F-BBBB-292F5E6CAFEE}" type="presParOf" srcId="{F859823C-8466-4BB0-A46C-268B0D8C85B1}" destId="{6340346A-7FE9-4EAA-B3DB-92E354F3F237}" srcOrd="2" destOrd="0" presId="urn:microsoft.com/office/officeart/2009/3/layout/HorizontalOrganizationChart"/>
    <dgm:cxn modelId="{56B0B69D-F65D-4E03-86BB-B0D16805BC3E}" type="presParOf" srcId="{625BF218-E318-4C1D-8A8E-EFCFD2F22A2D}" destId="{D8F5B5E0-9705-4C2D-B2A8-DB7DF97EFD93}" srcOrd="2" destOrd="0" presId="urn:microsoft.com/office/officeart/2009/3/layout/HorizontalOrganizationChart"/>
    <dgm:cxn modelId="{3613462A-86B3-4CBC-ACBD-4609857BF660}" type="presParOf" srcId="{E642010C-E7C2-4092-8B21-71A1A7786AB8}" destId="{30BD511E-D2CD-4E80-882C-D4E6F051D023}" srcOrd="2" destOrd="0" presId="urn:microsoft.com/office/officeart/2009/3/layout/HorizontalOrganizationChart"/>
    <dgm:cxn modelId="{9D901778-4F33-4FF7-A132-279B3E0B0158}" type="presParOf" srcId="{E642010C-E7C2-4092-8B21-71A1A7786AB8}" destId="{0893876D-B6F2-4904-9EED-DF643A39259B}" srcOrd="3" destOrd="0" presId="urn:microsoft.com/office/officeart/2009/3/layout/HorizontalOrganizationChart"/>
    <dgm:cxn modelId="{BED656B4-1178-490F-8A35-8776B7944280}" type="presParOf" srcId="{0893876D-B6F2-4904-9EED-DF643A39259B}" destId="{1FF69672-9304-4CE5-8606-88A5D7A6FF50}" srcOrd="0" destOrd="0" presId="urn:microsoft.com/office/officeart/2009/3/layout/HorizontalOrganizationChart"/>
    <dgm:cxn modelId="{32AA01AF-9C20-4C44-B9D0-F0FB828134B0}" type="presParOf" srcId="{1FF69672-9304-4CE5-8606-88A5D7A6FF50}" destId="{F19F4754-4D2E-4C32-8A23-F2F32C83103F}" srcOrd="0" destOrd="0" presId="urn:microsoft.com/office/officeart/2009/3/layout/HorizontalOrganizationChart"/>
    <dgm:cxn modelId="{F4849749-342F-4CC9-ADD0-79A781838CB7}" type="presParOf" srcId="{1FF69672-9304-4CE5-8606-88A5D7A6FF50}" destId="{8C646880-5B38-462E-9771-4A13F02FBCA3}" srcOrd="1" destOrd="0" presId="urn:microsoft.com/office/officeart/2009/3/layout/HorizontalOrganizationChart"/>
    <dgm:cxn modelId="{2C547B1E-12CB-4CBA-9FB3-15281C3BD6D7}" type="presParOf" srcId="{0893876D-B6F2-4904-9EED-DF643A39259B}" destId="{A37EF0AB-D314-431A-8EBE-C624B1411D6D}" srcOrd="1" destOrd="0" presId="urn:microsoft.com/office/officeart/2009/3/layout/HorizontalOrganizationChart"/>
    <dgm:cxn modelId="{30EF05C3-F9F3-44F4-8167-7A571A07621F}" type="presParOf" srcId="{A37EF0AB-D314-431A-8EBE-C624B1411D6D}" destId="{7638AAF7-4730-4C1A-84F5-5108315C0750}" srcOrd="0" destOrd="0" presId="urn:microsoft.com/office/officeart/2009/3/layout/HorizontalOrganizationChart"/>
    <dgm:cxn modelId="{ED03F515-E785-4022-965A-21B28CB0CF45}" type="presParOf" srcId="{A37EF0AB-D314-431A-8EBE-C624B1411D6D}" destId="{DBDEB1CC-AB4A-4ADF-8CDE-9FF85560731D}" srcOrd="1" destOrd="0" presId="urn:microsoft.com/office/officeart/2009/3/layout/HorizontalOrganizationChart"/>
    <dgm:cxn modelId="{63031F90-C34E-4CC6-B9A3-BF9B1EE9B686}" type="presParOf" srcId="{DBDEB1CC-AB4A-4ADF-8CDE-9FF85560731D}" destId="{1D4F502A-DD4F-4153-BC2B-4A8749AB53C2}" srcOrd="0" destOrd="0" presId="urn:microsoft.com/office/officeart/2009/3/layout/HorizontalOrganizationChart"/>
    <dgm:cxn modelId="{168170D7-2DE8-4622-8234-B900B74C1861}" type="presParOf" srcId="{1D4F502A-DD4F-4153-BC2B-4A8749AB53C2}" destId="{7B1C1C4F-B4FC-44A6-B78B-F66B5940003A}" srcOrd="0" destOrd="0" presId="urn:microsoft.com/office/officeart/2009/3/layout/HorizontalOrganizationChart"/>
    <dgm:cxn modelId="{E538CD45-CCF2-4697-9863-930D257492E9}" type="presParOf" srcId="{1D4F502A-DD4F-4153-BC2B-4A8749AB53C2}" destId="{70D7F53D-CA88-43C3-B1E0-6DC3F423B366}" srcOrd="1" destOrd="0" presId="urn:microsoft.com/office/officeart/2009/3/layout/HorizontalOrganizationChart"/>
    <dgm:cxn modelId="{DCC10768-07E2-4A81-B9B9-90CFB0B62A90}" type="presParOf" srcId="{DBDEB1CC-AB4A-4ADF-8CDE-9FF85560731D}" destId="{EC40B07B-D8F8-4AB0-AEED-1863120011C5}" srcOrd="1" destOrd="0" presId="urn:microsoft.com/office/officeart/2009/3/layout/HorizontalOrganizationChart"/>
    <dgm:cxn modelId="{AA90952B-762D-46B4-9DCE-9DD262419EEE}" type="presParOf" srcId="{DBDEB1CC-AB4A-4ADF-8CDE-9FF85560731D}" destId="{B475D35F-24A7-4257-B27C-C32794BE10A3}" srcOrd="2" destOrd="0" presId="urn:microsoft.com/office/officeart/2009/3/layout/HorizontalOrganizationChart"/>
    <dgm:cxn modelId="{3EC24F46-A042-46FB-A794-E626D538D61B}" type="presParOf" srcId="{A37EF0AB-D314-431A-8EBE-C624B1411D6D}" destId="{24190DAB-032E-44B1-BA4A-C38E2E5B1ADD}" srcOrd="2" destOrd="0" presId="urn:microsoft.com/office/officeart/2009/3/layout/HorizontalOrganizationChart"/>
    <dgm:cxn modelId="{266655E7-3DAF-4BDD-8BDA-D52CED7A5FEE}" type="presParOf" srcId="{A37EF0AB-D314-431A-8EBE-C624B1411D6D}" destId="{7F22CC03-C9EB-44E4-8DB7-0D2B8E520FC3}" srcOrd="3" destOrd="0" presId="urn:microsoft.com/office/officeart/2009/3/layout/HorizontalOrganizationChart"/>
    <dgm:cxn modelId="{0E4C161C-1180-4245-BD2D-088E1BF2DD4E}" type="presParOf" srcId="{7F22CC03-C9EB-44E4-8DB7-0D2B8E520FC3}" destId="{D2E89D57-5E2F-4707-B040-0088E075C812}" srcOrd="0" destOrd="0" presId="urn:microsoft.com/office/officeart/2009/3/layout/HorizontalOrganizationChart"/>
    <dgm:cxn modelId="{E53C2F57-422F-41A9-80A2-4C03B1658651}" type="presParOf" srcId="{D2E89D57-5E2F-4707-B040-0088E075C812}" destId="{D8D379DE-6AF9-42F3-A1D0-50D37ACEE995}" srcOrd="0" destOrd="0" presId="urn:microsoft.com/office/officeart/2009/3/layout/HorizontalOrganizationChart"/>
    <dgm:cxn modelId="{68C4E500-E2D2-49BE-8367-CC0DD9379A03}" type="presParOf" srcId="{D2E89D57-5E2F-4707-B040-0088E075C812}" destId="{B6553D14-A0C4-4FA2-9E6A-527A20C4998C}" srcOrd="1" destOrd="0" presId="urn:microsoft.com/office/officeart/2009/3/layout/HorizontalOrganizationChart"/>
    <dgm:cxn modelId="{2B63658E-695E-4B05-9E3A-57D2B2A5DE0A}" type="presParOf" srcId="{7F22CC03-C9EB-44E4-8DB7-0D2B8E520FC3}" destId="{7D9CF15E-CD84-4EA0-A413-98274151D024}" srcOrd="1" destOrd="0" presId="urn:microsoft.com/office/officeart/2009/3/layout/HorizontalOrganizationChart"/>
    <dgm:cxn modelId="{4DC09BA2-34A3-46BE-BA5F-8BDECF3D9F53}" type="presParOf" srcId="{7F22CC03-C9EB-44E4-8DB7-0D2B8E520FC3}" destId="{8DAFB79B-DF60-4434-B5F8-ABC1DA0DB5CA}" srcOrd="2" destOrd="0" presId="urn:microsoft.com/office/officeart/2009/3/layout/HorizontalOrganizationChart"/>
    <dgm:cxn modelId="{55E44D5B-0D99-4A50-B4E0-B86688C30D5D}" type="presParOf" srcId="{0893876D-B6F2-4904-9EED-DF643A39259B}" destId="{CE3E765C-F18A-4229-8702-A8193BABB640}" srcOrd="2" destOrd="0" presId="urn:microsoft.com/office/officeart/2009/3/layout/HorizontalOrganizationChart"/>
    <dgm:cxn modelId="{A43C56F7-18C8-4570-B4F9-F4C731DFAD07}" type="presParOf" srcId="{639050FD-4491-4C24-AFF1-982CCA34B4EF}" destId="{A8146871-3450-449D-8E84-447671F89E25}" srcOrd="2" destOrd="0" presId="urn:microsoft.com/office/officeart/2009/3/layout/HorizontalOrganizationChart"/>
    <dgm:cxn modelId="{6311CC55-7B6D-4B07-8E5D-9EB3B1643269}" type="presParOf" srcId="{D385CF02-B7BB-44B4-AB13-826B700FB020}" destId="{1AFDA889-0B4A-47DF-B969-9BB3777CE798}" srcOrd="2" destOrd="0" presId="urn:microsoft.com/office/officeart/2009/3/layout/HorizontalOrganizationChart"/>
    <dgm:cxn modelId="{F7AF7C11-830F-4828-8CF1-5132EDAE37A2}" type="presParOf" srcId="{D385CF02-B7BB-44B4-AB13-826B700FB020}" destId="{29D76888-4546-4BE9-8445-2C71CCF018EC}" srcOrd="3" destOrd="0" presId="urn:microsoft.com/office/officeart/2009/3/layout/HorizontalOrganizationChart"/>
    <dgm:cxn modelId="{2EADE3EB-4B38-4873-8816-A49469D0C1A9}" type="presParOf" srcId="{29D76888-4546-4BE9-8445-2C71CCF018EC}" destId="{E8B87FC4-41EE-4039-B353-A45A65F5EE44}" srcOrd="0" destOrd="0" presId="urn:microsoft.com/office/officeart/2009/3/layout/HorizontalOrganizationChart"/>
    <dgm:cxn modelId="{AF77412D-BD66-4DBE-8935-10CDBB0C9D3A}" type="presParOf" srcId="{E8B87FC4-41EE-4039-B353-A45A65F5EE44}" destId="{1365FB21-37A2-4851-96A2-B5BBE08A06C9}" srcOrd="0" destOrd="0" presId="urn:microsoft.com/office/officeart/2009/3/layout/HorizontalOrganizationChart"/>
    <dgm:cxn modelId="{824DD32E-4720-4E65-8629-39B21855DD5C}" type="presParOf" srcId="{E8B87FC4-41EE-4039-B353-A45A65F5EE44}" destId="{DC52778E-BDF2-488A-A633-4BD50078F0AE}" srcOrd="1" destOrd="0" presId="urn:microsoft.com/office/officeart/2009/3/layout/HorizontalOrganizationChart"/>
    <dgm:cxn modelId="{49B0E75D-83E0-47DA-94E3-E08B150382A1}" type="presParOf" srcId="{29D76888-4546-4BE9-8445-2C71CCF018EC}" destId="{D2762021-1B38-4508-ABE9-5ECB2C98F386}" srcOrd="1" destOrd="0" presId="urn:microsoft.com/office/officeart/2009/3/layout/HorizontalOrganizationChart"/>
    <dgm:cxn modelId="{165A6576-5104-406B-9606-38243A080928}" type="presParOf" srcId="{D2762021-1B38-4508-ABE9-5ECB2C98F386}" destId="{1879A70E-88B2-49BD-B08C-C6E2D254182C}" srcOrd="0" destOrd="0" presId="urn:microsoft.com/office/officeart/2009/3/layout/HorizontalOrganizationChart"/>
    <dgm:cxn modelId="{AAE879AE-B170-4CCF-B914-7D03904BEE8A}" type="presParOf" srcId="{D2762021-1B38-4508-ABE9-5ECB2C98F386}" destId="{F88857F1-6C6B-4D51-BE88-173A84F77D2B}" srcOrd="1" destOrd="0" presId="urn:microsoft.com/office/officeart/2009/3/layout/HorizontalOrganizationChart"/>
    <dgm:cxn modelId="{6B77F4E0-32C8-4F15-BDE6-3A42DD40EABE}" type="presParOf" srcId="{F88857F1-6C6B-4D51-BE88-173A84F77D2B}" destId="{FC46D891-D72A-408B-B714-F85D818AAE25}" srcOrd="0" destOrd="0" presId="urn:microsoft.com/office/officeart/2009/3/layout/HorizontalOrganizationChart"/>
    <dgm:cxn modelId="{388D0ADB-3830-41EB-9AFB-D4CFC7FFFB89}" type="presParOf" srcId="{FC46D891-D72A-408B-B714-F85D818AAE25}" destId="{8EF0E86D-4F6C-4034-B01A-FA280FD1DA8B}" srcOrd="0" destOrd="0" presId="urn:microsoft.com/office/officeart/2009/3/layout/HorizontalOrganizationChart"/>
    <dgm:cxn modelId="{2E213659-C9DE-488C-86A7-C8BB2CD849ED}" type="presParOf" srcId="{FC46D891-D72A-408B-B714-F85D818AAE25}" destId="{CE01C481-1BCD-4FE0-99AB-EEF83456B600}" srcOrd="1" destOrd="0" presId="urn:microsoft.com/office/officeart/2009/3/layout/HorizontalOrganizationChart"/>
    <dgm:cxn modelId="{E18FF474-8822-4DBF-90A6-E8730402D9B3}" type="presParOf" srcId="{F88857F1-6C6B-4D51-BE88-173A84F77D2B}" destId="{0D07087C-6219-4CEB-A4F4-CF3703F01AFF}" srcOrd="1" destOrd="0" presId="urn:microsoft.com/office/officeart/2009/3/layout/HorizontalOrganizationChart"/>
    <dgm:cxn modelId="{165C6861-2584-44CE-B13F-52F3C26A347F}" type="presParOf" srcId="{0D07087C-6219-4CEB-A4F4-CF3703F01AFF}" destId="{338DD18C-D00C-4FD3-9CC4-59D64C4BF427}" srcOrd="0" destOrd="0" presId="urn:microsoft.com/office/officeart/2009/3/layout/HorizontalOrganizationChart"/>
    <dgm:cxn modelId="{72056D92-4417-410F-BAFD-748E5D138C83}" type="presParOf" srcId="{0D07087C-6219-4CEB-A4F4-CF3703F01AFF}" destId="{D9B6C403-F0BD-4951-A690-A9ECB622C20B}" srcOrd="1" destOrd="0" presId="urn:microsoft.com/office/officeart/2009/3/layout/HorizontalOrganizationChart"/>
    <dgm:cxn modelId="{ED2C5077-7E8E-4E91-AA4A-07876CC23762}" type="presParOf" srcId="{D9B6C403-F0BD-4951-A690-A9ECB622C20B}" destId="{98CF9ACC-66FA-4AF1-9E61-C3AD36F52BCF}" srcOrd="0" destOrd="0" presId="urn:microsoft.com/office/officeart/2009/3/layout/HorizontalOrganizationChart"/>
    <dgm:cxn modelId="{14F16EDF-20B9-4121-B714-90D118EF14E9}" type="presParOf" srcId="{98CF9ACC-66FA-4AF1-9E61-C3AD36F52BCF}" destId="{8A959891-8564-4AB7-A685-2BCED2587C68}" srcOrd="0" destOrd="0" presId="urn:microsoft.com/office/officeart/2009/3/layout/HorizontalOrganizationChart"/>
    <dgm:cxn modelId="{E4F2FA9D-DC6D-4CA4-AEAE-6C9664806870}" type="presParOf" srcId="{98CF9ACC-66FA-4AF1-9E61-C3AD36F52BCF}" destId="{57182BB2-5526-45EC-AEFC-0FCE1EFF05F6}" srcOrd="1" destOrd="0" presId="urn:microsoft.com/office/officeart/2009/3/layout/HorizontalOrganizationChart"/>
    <dgm:cxn modelId="{17974663-7B5A-459E-B0BF-C760C3556077}" type="presParOf" srcId="{D9B6C403-F0BD-4951-A690-A9ECB622C20B}" destId="{3705FCC9-C774-41E8-8516-20987F2C40BD}" srcOrd="1" destOrd="0" presId="urn:microsoft.com/office/officeart/2009/3/layout/HorizontalOrganizationChart"/>
    <dgm:cxn modelId="{291C166C-1279-4E71-97E3-9B78078854F2}" type="presParOf" srcId="{D9B6C403-F0BD-4951-A690-A9ECB622C20B}" destId="{D166348D-651D-471F-AD2D-6B2B56296E0C}" srcOrd="2" destOrd="0" presId="urn:microsoft.com/office/officeart/2009/3/layout/HorizontalOrganizationChart"/>
    <dgm:cxn modelId="{17A7B33E-06A7-484A-8831-1EBF4060D3FF}" type="presParOf" srcId="{0D07087C-6219-4CEB-A4F4-CF3703F01AFF}" destId="{86E9DE76-179D-41E0-938D-AC7E3139A8B1}" srcOrd="2" destOrd="0" presId="urn:microsoft.com/office/officeart/2009/3/layout/HorizontalOrganizationChart"/>
    <dgm:cxn modelId="{6F9C5B0F-7B4F-4CC7-9154-27E182AF6C5A}" type="presParOf" srcId="{0D07087C-6219-4CEB-A4F4-CF3703F01AFF}" destId="{C832F34A-3A44-44FA-9A40-AE1F8E46BFF4}" srcOrd="3" destOrd="0" presId="urn:microsoft.com/office/officeart/2009/3/layout/HorizontalOrganizationChart"/>
    <dgm:cxn modelId="{70999F9E-1575-4F29-AA9A-4EF5B1DBB181}" type="presParOf" srcId="{C832F34A-3A44-44FA-9A40-AE1F8E46BFF4}" destId="{07C0EABD-1EF4-4840-AA78-7B085101F42E}" srcOrd="0" destOrd="0" presId="urn:microsoft.com/office/officeart/2009/3/layout/HorizontalOrganizationChart"/>
    <dgm:cxn modelId="{9064FB05-F9A6-4DF4-8FBE-2218B74A31F0}" type="presParOf" srcId="{07C0EABD-1EF4-4840-AA78-7B085101F42E}" destId="{A0E06270-7EB4-4F2F-8DEF-1E5BBF397DE3}" srcOrd="0" destOrd="0" presId="urn:microsoft.com/office/officeart/2009/3/layout/HorizontalOrganizationChart"/>
    <dgm:cxn modelId="{14704B57-3A8A-4387-A531-861EC948B8DD}" type="presParOf" srcId="{07C0EABD-1EF4-4840-AA78-7B085101F42E}" destId="{F65BD324-D614-42CF-9367-5E5DAA774729}" srcOrd="1" destOrd="0" presId="urn:microsoft.com/office/officeart/2009/3/layout/HorizontalOrganizationChart"/>
    <dgm:cxn modelId="{F201D90F-0EE5-4D56-A530-1F139AD666A1}" type="presParOf" srcId="{C832F34A-3A44-44FA-9A40-AE1F8E46BFF4}" destId="{346C4331-DE35-4911-B93E-BB52DA9C903B}" srcOrd="1" destOrd="0" presId="urn:microsoft.com/office/officeart/2009/3/layout/HorizontalOrganizationChart"/>
    <dgm:cxn modelId="{BDC6F495-7FA0-4BE3-93FB-A9ECB5894B87}" type="presParOf" srcId="{C832F34A-3A44-44FA-9A40-AE1F8E46BFF4}" destId="{DBE168F6-AD59-47EE-AD20-47C908601B7E}" srcOrd="2" destOrd="0" presId="urn:microsoft.com/office/officeart/2009/3/layout/HorizontalOrganizationChart"/>
    <dgm:cxn modelId="{A53A570B-B239-46EE-83DD-75B7B73992BE}" type="presParOf" srcId="{F88857F1-6C6B-4D51-BE88-173A84F77D2B}" destId="{FFFCA834-4C15-4DCC-A6A4-88B8F3E75FB6}" srcOrd="2" destOrd="0" presId="urn:microsoft.com/office/officeart/2009/3/layout/HorizontalOrganizationChart"/>
    <dgm:cxn modelId="{35BD9FEE-2C45-4157-BFE0-BAC480D11362}" type="presParOf" srcId="{D2762021-1B38-4508-ABE9-5ECB2C98F386}" destId="{0072B2D1-CA68-4CD0-8CE5-0982FBB97EBB}" srcOrd="2" destOrd="0" presId="urn:microsoft.com/office/officeart/2009/3/layout/HorizontalOrganizationChart"/>
    <dgm:cxn modelId="{D5030461-5739-418B-A2D0-261165087EF4}" type="presParOf" srcId="{D2762021-1B38-4508-ABE9-5ECB2C98F386}" destId="{5626E526-6E51-41C9-9F5A-C90BB026D874}" srcOrd="3" destOrd="0" presId="urn:microsoft.com/office/officeart/2009/3/layout/HorizontalOrganizationChart"/>
    <dgm:cxn modelId="{8536395D-0328-4F59-A917-993A7F5E8AD5}" type="presParOf" srcId="{5626E526-6E51-41C9-9F5A-C90BB026D874}" destId="{4DE09260-8F55-4F58-AF0F-D39428340E71}" srcOrd="0" destOrd="0" presId="urn:microsoft.com/office/officeart/2009/3/layout/HorizontalOrganizationChart"/>
    <dgm:cxn modelId="{CF8C3D44-83B1-4B6A-A291-9A52F59B84A2}" type="presParOf" srcId="{4DE09260-8F55-4F58-AF0F-D39428340E71}" destId="{1F077326-4700-42E0-A52E-1EB417B58542}" srcOrd="0" destOrd="0" presId="urn:microsoft.com/office/officeart/2009/3/layout/HorizontalOrganizationChart"/>
    <dgm:cxn modelId="{BCB06CCC-E05D-4455-95DB-A51695825EA5}" type="presParOf" srcId="{4DE09260-8F55-4F58-AF0F-D39428340E71}" destId="{AE513A0C-938D-425D-BBA0-0ABBE4FEFBB1}" srcOrd="1" destOrd="0" presId="urn:microsoft.com/office/officeart/2009/3/layout/HorizontalOrganizationChart"/>
    <dgm:cxn modelId="{89730BD3-C88C-45E9-9F83-6717C3DE80D9}" type="presParOf" srcId="{5626E526-6E51-41C9-9F5A-C90BB026D874}" destId="{BC0FE6AB-6268-4311-ACA4-6FABC7704364}" srcOrd="1" destOrd="0" presId="urn:microsoft.com/office/officeart/2009/3/layout/HorizontalOrganizationChart"/>
    <dgm:cxn modelId="{6503B385-B102-4A52-B82F-AC55611C7AA2}" type="presParOf" srcId="{BC0FE6AB-6268-4311-ACA4-6FABC7704364}" destId="{6DFC418C-E30F-44A3-80D8-404982A52D3C}" srcOrd="0" destOrd="0" presId="urn:microsoft.com/office/officeart/2009/3/layout/HorizontalOrganizationChart"/>
    <dgm:cxn modelId="{B1C5F8BC-A9BF-4B7F-A77D-FAAA859B01A8}" type="presParOf" srcId="{BC0FE6AB-6268-4311-ACA4-6FABC7704364}" destId="{4CA50641-DEF9-47F0-BD25-D250D2FA67BF}" srcOrd="1" destOrd="0" presId="urn:microsoft.com/office/officeart/2009/3/layout/HorizontalOrganizationChart"/>
    <dgm:cxn modelId="{3196EC16-346A-419C-BF12-580607BBCE7A}" type="presParOf" srcId="{4CA50641-DEF9-47F0-BD25-D250D2FA67BF}" destId="{B56E3BED-741E-479C-BDF7-F4B8E35703B1}" srcOrd="0" destOrd="0" presId="urn:microsoft.com/office/officeart/2009/3/layout/HorizontalOrganizationChart"/>
    <dgm:cxn modelId="{61AB170F-4E76-45D7-A784-3576A18DF65C}" type="presParOf" srcId="{B56E3BED-741E-479C-BDF7-F4B8E35703B1}" destId="{1E95FDFC-1BDE-4493-B3FF-A362BE5CCF1F}" srcOrd="0" destOrd="0" presId="urn:microsoft.com/office/officeart/2009/3/layout/HorizontalOrganizationChart"/>
    <dgm:cxn modelId="{FF3637E4-D5C6-4F3F-AB9C-904AF83C4327}" type="presParOf" srcId="{B56E3BED-741E-479C-BDF7-F4B8E35703B1}" destId="{EC22D45A-A0B6-42ED-91BF-9AF0EC0AA8C0}" srcOrd="1" destOrd="0" presId="urn:microsoft.com/office/officeart/2009/3/layout/HorizontalOrganizationChart"/>
    <dgm:cxn modelId="{14B4A11F-1A8B-46F4-B9BF-11F95288E56F}" type="presParOf" srcId="{4CA50641-DEF9-47F0-BD25-D250D2FA67BF}" destId="{381564B3-1367-4D76-A30D-AF0E507DA3F5}" srcOrd="1" destOrd="0" presId="urn:microsoft.com/office/officeart/2009/3/layout/HorizontalOrganizationChart"/>
    <dgm:cxn modelId="{B0958D1F-016E-4012-9BA2-969DAD58672D}" type="presParOf" srcId="{4CA50641-DEF9-47F0-BD25-D250D2FA67BF}" destId="{70E0754E-D0C0-479D-913C-84FCD1CA7BB9}" srcOrd="2" destOrd="0" presId="urn:microsoft.com/office/officeart/2009/3/layout/HorizontalOrganizationChart"/>
    <dgm:cxn modelId="{5AC7A977-F178-42BC-98C4-A722B935E407}" type="presParOf" srcId="{BC0FE6AB-6268-4311-ACA4-6FABC7704364}" destId="{C798567E-A1F1-4490-AFA2-4DF5A017B047}" srcOrd="2" destOrd="0" presId="urn:microsoft.com/office/officeart/2009/3/layout/HorizontalOrganizationChart"/>
    <dgm:cxn modelId="{6D70A1A8-8453-47D0-95CA-76B6990EF2AB}" type="presParOf" srcId="{BC0FE6AB-6268-4311-ACA4-6FABC7704364}" destId="{6550BB1C-E97E-40DD-A3A5-A99C860B9557}" srcOrd="3" destOrd="0" presId="urn:microsoft.com/office/officeart/2009/3/layout/HorizontalOrganizationChart"/>
    <dgm:cxn modelId="{FE6A6AB1-C70E-4A6A-9E27-F683BF00CB93}" type="presParOf" srcId="{6550BB1C-E97E-40DD-A3A5-A99C860B9557}" destId="{75497885-A01A-4040-BAE6-5FFA4039A89F}" srcOrd="0" destOrd="0" presId="urn:microsoft.com/office/officeart/2009/3/layout/HorizontalOrganizationChart"/>
    <dgm:cxn modelId="{CD492F89-8A23-41F2-8870-E203500F1553}" type="presParOf" srcId="{75497885-A01A-4040-BAE6-5FFA4039A89F}" destId="{D94D8499-6B87-4F0B-8B80-A25EBA43C4E7}" srcOrd="0" destOrd="0" presId="urn:microsoft.com/office/officeart/2009/3/layout/HorizontalOrganizationChart"/>
    <dgm:cxn modelId="{8B7EB43F-8313-4A57-8117-CB9200E1E793}" type="presParOf" srcId="{75497885-A01A-4040-BAE6-5FFA4039A89F}" destId="{EFFA133A-06D9-4F69-A309-291054A0978E}" srcOrd="1" destOrd="0" presId="urn:microsoft.com/office/officeart/2009/3/layout/HorizontalOrganizationChart"/>
    <dgm:cxn modelId="{31DC064B-B528-41F3-9892-BC8BD9C95818}" type="presParOf" srcId="{6550BB1C-E97E-40DD-A3A5-A99C860B9557}" destId="{638DB2E2-84F8-4FFD-994F-D2172CE3AAE7}" srcOrd="1" destOrd="0" presId="urn:microsoft.com/office/officeart/2009/3/layout/HorizontalOrganizationChart"/>
    <dgm:cxn modelId="{F879E07F-946A-4CB6-8FF1-F9ED6A9ECA4C}" type="presParOf" srcId="{6550BB1C-E97E-40DD-A3A5-A99C860B9557}" destId="{24624043-4E61-404E-899D-FBE49DB87049}" srcOrd="2" destOrd="0" presId="urn:microsoft.com/office/officeart/2009/3/layout/HorizontalOrganizationChart"/>
    <dgm:cxn modelId="{32A3ED84-9517-415B-9AEE-1D61BB6BC5E1}" type="presParOf" srcId="{5626E526-6E51-41C9-9F5A-C90BB026D874}" destId="{55504935-7B66-4906-B242-30B786F72BF4}" srcOrd="2" destOrd="0" presId="urn:microsoft.com/office/officeart/2009/3/layout/HorizontalOrganizationChart"/>
    <dgm:cxn modelId="{F3695C97-68AB-4C24-B83A-93CA92ED7065}" type="presParOf" srcId="{29D76888-4546-4BE9-8445-2C71CCF018EC}" destId="{AC949E4F-AFFD-4C1B-B531-ECB640C960EB}" srcOrd="2" destOrd="0" presId="urn:microsoft.com/office/officeart/2009/3/layout/HorizontalOrganizationChart"/>
    <dgm:cxn modelId="{9F91BE1F-A10D-48B2-9E7B-98A86B79962F}" type="presParOf" srcId="{8E0E7C3D-A244-4C70-B634-41367D1868C6}" destId="{9FF50A97-AF20-49D4-8DA9-DC6445B2A835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98567E-A1F1-4490-AFA2-4DF5A017B047}">
      <dsp:nvSpPr>
        <dsp:cNvPr id="0" name=""/>
        <dsp:cNvSpPr/>
      </dsp:nvSpPr>
      <dsp:spPr>
        <a:xfrm>
          <a:off x="6030108" y="4845424"/>
          <a:ext cx="286914" cy="3084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3457" y="0"/>
              </a:lnTo>
              <a:lnTo>
                <a:pt x="143457" y="308432"/>
              </a:lnTo>
              <a:lnTo>
                <a:pt x="286914" y="308432"/>
              </a:lnTo>
            </a:path>
          </a:pathLst>
        </a:custGeom>
        <a:noFill/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FC418C-E30F-44A3-80D8-404982A52D3C}">
      <dsp:nvSpPr>
        <dsp:cNvPr id="0" name=""/>
        <dsp:cNvSpPr/>
      </dsp:nvSpPr>
      <dsp:spPr>
        <a:xfrm>
          <a:off x="6030108" y="4536992"/>
          <a:ext cx="286914" cy="308432"/>
        </a:xfrm>
        <a:custGeom>
          <a:avLst/>
          <a:gdLst/>
          <a:ahLst/>
          <a:cxnLst/>
          <a:rect l="0" t="0" r="0" b="0"/>
          <a:pathLst>
            <a:path>
              <a:moveTo>
                <a:pt x="0" y="308432"/>
              </a:moveTo>
              <a:lnTo>
                <a:pt x="143457" y="308432"/>
              </a:lnTo>
              <a:lnTo>
                <a:pt x="143457" y="0"/>
              </a:lnTo>
              <a:lnTo>
                <a:pt x="286914" y="0"/>
              </a:lnTo>
            </a:path>
          </a:pathLst>
        </a:custGeom>
        <a:noFill/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72B2D1-CA68-4CD0-8CE5-0982FBB97EBB}">
      <dsp:nvSpPr>
        <dsp:cNvPr id="0" name=""/>
        <dsp:cNvSpPr/>
      </dsp:nvSpPr>
      <dsp:spPr>
        <a:xfrm>
          <a:off x="4308624" y="4228559"/>
          <a:ext cx="286914" cy="6168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3457" y="0"/>
              </a:lnTo>
              <a:lnTo>
                <a:pt x="143457" y="616865"/>
              </a:lnTo>
              <a:lnTo>
                <a:pt x="286914" y="616865"/>
              </a:lnTo>
            </a:path>
          </a:pathLst>
        </a:custGeom>
        <a:noFill/>
        <a:ln w="12700" cap="flat" cmpd="sng" algn="ctr">
          <a:solidFill>
            <a:schemeClr val="accent2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E9DE76-179D-41E0-938D-AC7E3139A8B1}">
      <dsp:nvSpPr>
        <dsp:cNvPr id="0" name=""/>
        <dsp:cNvSpPr/>
      </dsp:nvSpPr>
      <dsp:spPr>
        <a:xfrm>
          <a:off x="6030108" y="3611694"/>
          <a:ext cx="286914" cy="3084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3457" y="0"/>
              </a:lnTo>
              <a:lnTo>
                <a:pt x="143457" y="308432"/>
              </a:lnTo>
              <a:lnTo>
                <a:pt x="286914" y="308432"/>
              </a:lnTo>
            </a:path>
          </a:pathLst>
        </a:custGeom>
        <a:noFill/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8DD18C-D00C-4FD3-9CC4-59D64C4BF427}">
      <dsp:nvSpPr>
        <dsp:cNvPr id="0" name=""/>
        <dsp:cNvSpPr/>
      </dsp:nvSpPr>
      <dsp:spPr>
        <a:xfrm>
          <a:off x="6030108" y="3303261"/>
          <a:ext cx="286914" cy="308432"/>
        </a:xfrm>
        <a:custGeom>
          <a:avLst/>
          <a:gdLst/>
          <a:ahLst/>
          <a:cxnLst/>
          <a:rect l="0" t="0" r="0" b="0"/>
          <a:pathLst>
            <a:path>
              <a:moveTo>
                <a:pt x="0" y="308432"/>
              </a:moveTo>
              <a:lnTo>
                <a:pt x="143457" y="308432"/>
              </a:lnTo>
              <a:lnTo>
                <a:pt x="143457" y="0"/>
              </a:lnTo>
              <a:lnTo>
                <a:pt x="286914" y="0"/>
              </a:lnTo>
            </a:path>
          </a:pathLst>
        </a:custGeom>
        <a:noFill/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79A70E-88B2-49BD-B08C-C6E2D254182C}">
      <dsp:nvSpPr>
        <dsp:cNvPr id="0" name=""/>
        <dsp:cNvSpPr/>
      </dsp:nvSpPr>
      <dsp:spPr>
        <a:xfrm>
          <a:off x="4308624" y="3611694"/>
          <a:ext cx="286914" cy="616865"/>
        </a:xfrm>
        <a:custGeom>
          <a:avLst/>
          <a:gdLst/>
          <a:ahLst/>
          <a:cxnLst/>
          <a:rect l="0" t="0" r="0" b="0"/>
          <a:pathLst>
            <a:path>
              <a:moveTo>
                <a:pt x="0" y="616865"/>
              </a:moveTo>
              <a:lnTo>
                <a:pt x="143457" y="616865"/>
              </a:lnTo>
              <a:lnTo>
                <a:pt x="143457" y="0"/>
              </a:lnTo>
              <a:lnTo>
                <a:pt x="286914" y="0"/>
              </a:lnTo>
            </a:path>
          </a:pathLst>
        </a:custGeom>
        <a:noFill/>
        <a:ln w="12700" cap="flat" cmpd="sng" algn="ctr">
          <a:solidFill>
            <a:schemeClr val="accent2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FDA889-0B4A-47DF-B969-9BB3777CE798}">
      <dsp:nvSpPr>
        <dsp:cNvPr id="0" name=""/>
        <dsp:cNvSpPr/>
      </dsp:nvSpPr>
      <dsp:spPr>
        <a:xfrm>
          <a:off x="2587139" y="2917720"/>
          <a:ext cx="286914" cy="13108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3457" y="0"/>
              </a:lnTo>
              <a:lnTo>
                <a:pt x="143457" y="1310838"/>
              </a:lnTo>
              <a:lnTo>
                <a:pt x="286914" y="1310838"/>
              </a:lnTo>
            </a:path>
          </a:pathLst>
        </a:custGeom>
        <a:noFill/>
        <a:ln w="127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190DAB-032E-44B1-BA4A-C38E2E5B1ADD}">
      <dsp:nvSpPr>
        <dsp:cNvPr id="0" name=""/>
        <dsp:cNvSpPr/>
      </dsp:nvSpPr>
      <dsp:spPr>
        <a:xfrm>
          <a:off x="6030108" y="2377963"/>
          <a:ext cx="286914" cy="3084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3457" y="0"/>
              </a:lnTo>
              <a:lnTo>
                <a:pt x="143457" y="308432"/>
              </a:lnTo>
              <a:lnTo>
                <a:pt x="286914" y="308432"/>
              </a:lnTo>
            </a:path>
          </a:pathLst>
        </a:custGeom>
        <a:noFill/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38AAF7-4730-4C1A-84F5-5108315C0750}">
      <dsp:nvSpPr>
        <dsp:cNvPr id="0" name=""/>
        <dsp:cNvSpPr/>
      </dsp:nvSpPr>
      <dsp:spPr>
        <a:xfrm>
          <a:off x="6030108" y="2069531"/>
          <a:ext cx="286914" cy="308432"/>
        </a:xfrm>
        <a:custGeom>
          <a:avLst/>
          <a:gdLst/>
          <a:ahLst/>
          <a:cxnLst/>
          <a:rect l="0" t="0" r="0" b="0"/>
          <a:pathLst>
            <a:path>
              <a:moveTo>
                <a:pt x="0" y="308432"/>
              </a:moveTo>
              <a:lnTo>
                <a:pt x="143457" y="308432"/>
              </a:lnTo>
              <a:lnTo>
                <a:pt x="143457" y="0"/>
              </a:lnTo>
              <a:lnTo>
                <a:pt x="286914" y="0"/>
              </a:lnTo>
            </a:path>
          </a:pathLst>
        </a:custGeom>
        <a:noFill/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BD511E-D2CD-4E80-882C-D4E6F051D023}">
      <dsp:nvSpPr>
        <dsp:cNvPr id="0" name=""/>
        <dsp:cNvSpPr/>
      </dsp:nvSpPr>
      <dsp:spPr>
        <a:xfrm>
          <a:off x="4308624" y="1606882"/>
          <a:ext cx="286914" cy="7710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3457" y="0"/>
              </a:lnTo>
              <a:lnTo>
                <a:pt x="143457" y="771081"/>
              </a:lnTo>
              <a:lnTo>
                <a:pt x="286914" y="771081"/>
              </a:lnTo>
            </a:path>
          </a:pathLst>
        </a:custGeom>
        <a:noFill/>
        <a:ln w="12700" cap="flat" cmpd="sng" algn="ctr">
          <a:solidFill>
            <a:schemeClr val="accent2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CBEC5B-9198-44FA-843D-ACDB33337436}">
      <dsp:nvSpPr>
        <dsp:cNvPr id="0" name=""/>
        <dsp:cNvSpPr/>
      </dsp:nvSpPr>
      <dsp:spPr>
        <a:xfrm>
          <a:off x="6030108" y="835800"/>
          <a:ext cx="286914" cy="6168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3457" y="0"/>
              </a:lnTo>
              <a:lnTo>
                <a:pt x="143457" y="616865"/>
              </a:lnTo>
              <a:lnTo>
                <a:pt x="286914" y="616865"/>
              </a:lnTo>
            </a:path>
          </a:pathLst>
        </a:custGeom>
        <a:noFill/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F9D111-355C-4BF6-A1E3-EC8B307685B5}">
      <dsp:nvSpPr>
        <dsp:cNvPr id="0" name=""/>
        <dsp:cNvSpPr/>
      </dsp:nvSpPr>
      <dsp:spPr>
        <a:xfrm>
          <a:off x="6030108" y="790080"/>
          <a:ext cx="28691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86914" y="45720"/>
              </a:lnTo>
            </a:path>
          </a:pathLst>
        </a:custGeom>
        <a:noFill/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86626C-D41A-413D-A4AC-9BBE26321CC7}">
      <dsp:nvSpPr>
        <dsp:cNvPr id="0" name=""/>
        <dsp:cNvSpPr/>
      </dsp:nvSpPr>
      <dsp:spPr>
        <a:xfrm>
          <a:off x="6030108" y="218935"/>
          <a:ext cx="286914" cy="616865"/>
        </a:xfrm>
        <a:custGeom>
          <a:avLst/>
          <a:gdLst/>
          <a:ahLst/>
          <a:cxnLst/>
          <a:rect l="0" t="0" r="0" b="0"/>
          <a:pathLst>
            <a:path>
              <a:moveTo>
                <a:pt x="0" y="616865"/>
              </a:moveTo>
              <a:lnTo>
                <a:pt x="143457" y="616865"/>
              </a:lnTo>
              <a:lnTo>
                <a:pt x="143457" y="0"/>
              </a:lnTo>
              <a:lnTo>
                <a:pt x="286914" y="0"/>
              </a:lnTo>
            </a:path>
          </a:pathLst>
        </a:custGeom>
        <a:noFill/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8322C4-B1EF-4182-B652-E8176A778013}">
      <dsp:nvSpPr>
        <dsp:cNvPr id="0" name=""/>
        <dsp:cNvSpPr/>
      </dsp:nvSpPr>
      <dsp:spPr>
        <a:xfrm>
          <a:off x="4308624" y="835800"/>
          <a:ext cx="286914" cy="771081"/>
        </a:xfrm>
        <a:custGeom>
          <a:avLst/>
          <a:gdLst/>
          <a:ahLst/>
          <a:cxnLst/>
          <a:rect l="0" t="0" r="0" b="0"/>
          <a:pathLst>
            <a:path>
              <a:moveTo>
                <a:pt x="0" y="771081"/>
              </a:moveTo>
              <a:lnTo>
                <a:pt x="143457" y="771081"/>
              </a:lnTo>
              <a:lnTo>
                <a:pt x="143457" y="0"/>
              </a:lnTo>
              <a:lnTo>
                <a:pt x="286914" y="0"/>
              </a:lnTo>
            </a:path>
          </a:pathLst>
        </a:custGeom>
        <a:noFill/>
        <a:ln w="12700" cap="flat" cmpd="sng" algn="ctr">
          <a:solidFill>
            <a:schemeClr val="accent2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FF8A81-BD10-4457-8F4A-F3FCCC9AA33F}">
      <dsp:nvSpPr>
        <dsp:cNvPr id="0" name=""/>
        <dsp:cNvSpPr/>
      </dsp:nvSpPr>
      <dsp:spPr>
        <a:xfrm>
          <a:off x="2587139" y="1606882"/>
          <a:ext cx="286914" cy="1310838"/>
        </a:xfrm>
        <a:custGeom>
          <a:avLst/>
          <a:gdLst/>
          <a:ahLst/>
          <a:cxnLst/>
          <a:rect l="0" t="0" r="0" b="0"/>
          <a:pathLst>
            <a:path>
              <a:moveTo>
                <a:pt x="0" y="1310838"/>
              </a:moveTo>
              <a:lnTo>
                <a:pt x="143457" y="1310838"/>
              </a:lnTo>
              <a:lnTo>
                <a:pt x="143457" y="0"/>
              </a:lnTo>
              <a:lnTo>
                <a:pt x="286914" y="0"/>
              </a:lnTo>
            </a:path>
          </a:pathLst>
        </a:custGeom>
        <a:noFill/>
        <a:ln w="127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51AC4C-0A6A-478F-85E6-AC20069BB27F}">
      <dsp:nvSpPr>
        <dsp:cNvPr id="0" name=""/>
        <dsp:cNvSpPr/>
      </dsp:nvSpPr>
      <dsp:spPr>
        <a:xfrm>
          <a:off x="1152569" y="2698948"/>
          <a:ext cx="1434570" cy="437543"/>
        </a:xfrm>
        <a:prstGeom prst="rect">
          <a:avLst/>
        </a:prstGeom>
        <a:gradFill rotWithShape="0">
          <a:gsLst>
            <a:gs pos="0">
              <a:schemeClr val="accent2">
                <a:shade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Информационные угрозы</a:t>
          </a:r>
        </a:p>
      </dsp:txBody>
      <dsp:txXfrm>
        <a:off x="1152569" y="2698948"/>
        <a:ext cx="1434570" cy="437543"/>
      </dsp:txXfrm>
    </dsp:sp>
    <dsp:sp modelId="{1A584453-F63D-44EB-AAD1-C682A163508A}">
      <dsp:nvSpPr>
        <dsp:cNvPr id="0" name=""/>
        <dsp:cNvSpPr/>
      </dsp:nvSpPr>
      <dsp:spPr>
        <a:xfrm>
          <a:off x="2874053" y="1388110"/>
          <a:ext cx="1434570" cy="437543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Технологические</a:t>
          </a:r>
        </a:p>
      </dsp:txBody>
      <dsp:txXfrm>
        <a:off x="2874053" y="1388110"/>
        <a:ext cx="1434570" cy="437543"/>
      </dsp:txXfrm>
    </dsp:sp>
    <dsp:sp modelId="{C5ADEB69-BAC3-434F-8B54-8BC4B41613CD}">
      <dsp:nvSpPr>
        <dsp:cNvPr id="0" name=""/>
        <dsp:cNvSpPr/>
      </dsp:nvSpPr>
      <dsp:spPr>
        <a:xfrm>
          <a:off x="4595538" y="617029"/>
          <a:ext cx="1434570" cy="437543"/>
        </a:xfrm>
        <a:prstGeom prst="rect">
          <a:avLst/>
        </a:prstGeom>
        <a:gradFill rotWithShape="0">
          <a:gsLst>
            <a:gs pos="0">
              <a:schemeClr val="accent2">
                <a:tint val="99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99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99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Физические</a:t>
          </a:r>
        </a:p>
      </dsp:txBody>
      <dsp:txXfrm>
        <a:off x="4595538" y="617029"/>
        <a:ext cx="1434570" cy="437543"/>
      </dsp:txXfrm>
    </dsp:sp>
    <dsp:sp modelId="{83038521-F818-499E-97CE-560A6DA41E30}">
      <dsp:nvSpPr>
        <dsp:cNvPr id="0" name=""/>
        <dsp:cNvSpPr/>
      </dsp:nvSpPr>
      <dsp:spPr>
        <a:xfrm>
          <a:off x="6317022" y="163"/>
          <a:ext cx="2458179" cy="437543"/>
        </a:xfrm>
        <a:prstGeom prst="rect">
          <a:avLst/>
        </a:prstGeom>
        <a:gradFill rotWithShape="0">
          <a:gsLst>
            <a:gs pos="0">
              <a:schemeClr val="accent2">
                <a:tint val="7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7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7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Человек</a:t>
          </a:r>
        </a:p>
      </dsp:txBody>
      <dsp:txXfrm>
        <a:off x="6317022" y="163"/>
        <a:ext cx="2458179" cy="437543"/>
      </dsp:txXfrm>
    </dsp:sp>
    <dsp:sp modelId="{5AA3A241-2427-4926-9C00-AF6D829C178B}">
      <dsp:nvSpPr>
        <dsp:cNvPr id="0" name=""/>
        <dsp:cNvSpPr/>
      </dsp:nvSpPr>
      <dsp:spPr>
        <a:xfrm>
          <a:off x="6317022" y="617029"/>
          <a:ext cx="2458179" cy="437543"/>
        </a:xfrm>
        <a:prstGeom prst="rect">
          <a:avLst/>
        </a:prstGeom>
        <a:gradFill rotWithShape="0">
          <a:gsLst>
            <a:gs pos="0">
              <a:schemeClr val="accent2">
                <a:tint val="7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7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7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Форс-мажорные обстоятельства</a:t>
          </a:r>
        </a:p>
      </dsp:txBody>
      <dsp:txXfrm>
        <a:off x="6317022" y="617029"/>
        <a:ext cx="2458179" cy="437543"/>
      </dsp:txXfrm>
    </dsp:sp>
    <dsp:sp modelId="{2FAA1DE6-9C28-49D2-8763-78951DE0BEF0}">
      <dsp:nvSpPr>
        <dsp:cNvPr id="0" name=""/>
        <dsp:cNvSpPr/>
      </dsp:nvSpPr>
      <dsp:spPr>
        <a:xfrm>
          <a:off x="6317022" y="1233894"/>
          <a:ext cx="2458179" cy="437543"/>
        </a:xfrm>
        <a:prstGeom prst="rect">
          <a:avLst/>
        </a:prstGeom>
        <a:gradFill rotWithShape="0">
          <a:gsLst>
            <a:gs pos="0">
              <a:schemeClr val="accent2">
                <a:tint val="7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7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7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Отказ оборудования и внутренних систем жизнеобеспечения</a:t>
          </a:r>
        </a:p>
      </dsp:txBody>
      <dsp:txXfrm>
        <a:off x="6317022" y="1233894"/>
        <a:ext cx="2458179" cy="437543"/>
      </dsp:txXfrm>
    </dsp:sp>
    <dsp:sp modelId="{F19F4754-4D2E-4C32-8A23-F2F32C83103F}">
      <dsp:nvSpPr>
        <dsp:cNvPr id="0" name=""/>
        <dsp:cNvSpPr/>
      </dsp:nvSpPr>
      <dsp:spPr>
        <a:xfrm>
          <a:off x="4595538" y="2159191"/>
          <a:ext cx="1434570" cy="437543"/>
        </a:xfrm>
        <a:prstGeom prst="rect">
          <a:avLst/>
        </a:prstGeom>
        <a:gradFill rotWithShape="0">
          <a:gsLst>
            <a:gs pos="0">
              <a:schemeClr val="accent2">
                <a:tint val="99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99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99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Программные (логические)</a:t>
          </a:r>
        </a:p>
      </dsp:txBody>
      <dsp:txXfrm>
        <a:off x="4595538" y="2159191"/>
        <a:ext cx="1434570" cy="437543"/>
      </dsp:txXfrm>
    </dsp:sp>
    <dsp:sp modelId="{7B1C1C4F-B4FC-44A6-B78B-F66B5940003A}">
      <dsp:nvSpPr>
        <dsp:cNvPr id="0" name=""/>
        <dsp:cNvSpPr/>
      </dsp:nvSpPr>
      <dsp:spPr>
        <a:xfrm>
          <a:off x="6317022" y="1850759"/>
          <a:ext cx="2458179" cy="437543"/>
        </a:xfrm>
        <a:prstGeom prst="rect">
          <a:avLst/>
        </a:prstGeom>
        <a:gradFill rotWithShape="0">
          <a:gsLst>
            <a:gs pos="0">
              <a:schemeClr val="accent2">
                <a:tint val="7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7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7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Локальный нарушитель</a:t>
          </a:r>
        </a:p>
      </dsp:txBody>
      <dsp:txXfrm>
        <a:off x="6317022" y="1850759"/>
        <a:ext cx="2458179" cy="437543"/>
      </dsp:txXfrm>
    </dsp:sp>
    <dsp:sp modelId="{D8D379DE-6AF9-42F3-A1D0-50D37ACEE995}">
      <dsp:nvSpPr>
        <dsp:cNvPr id="0" name=""/>
        <dsp:cNvSpPr/>
      </dsp:nvSpPr>
      <dsp:spPr>
        <a:xfrm>
          <a:off x="6317022" y="2467624"/>
          <a:ext cx="2458179" cy="437543"/>
        </a:xfrm>
        <a:prstGeom prst="rect">
          <a:avLst/>
        </a:prstGeom>
        <a:gradFill rotWithShape="0">
          <a:gsLst>
            <a:gs pos="0">
              <a:schemeClr val="accent2">
                <a:tint val="7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7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7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Удаленный нарушитель</a:t>
          </a:r>
        </a:p>
      </dsp:txBody>
      <dsp:txXfrm>
        <a:off x="6317022" y="2467624"/>
        <a:ext cx="2458179" cy="437543"/>
      </dsp:txXfrm>
    </dsp:sp>
    <dsp:sp modelId="{1365FB21-37A2-4851-96A2-B5BBE08A06C9}">
      <dsp:nvSpPr>
        <dsp:cNvPr id="0" name=""/>
        <dsp:cNvSpPr/>
      </dsp:nvSpPr>
      <dsp:spPr>
        <a:xfrm>
          <a:off x="2874053" y="4009787"/>
          <a:ext cx="1434570" cy="437543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Организационные</a:t>
          </a:r>
        </a:p>
      </dsp:txBody>
      <dsp:txXfrm>
        <a:off x="2874053" y="4009787"/>
        <a:ext cx="1434570" cy="437543"/>
      </dsp:txXfrm>
    </dsp:sp>
    <dsp:sp modelId="{8EF0E86D-4F6C-4034-B01A-FA280FD1DA8B}">
      <dsp:nvSpPr>
        <dsp:cNvPr id="0" name=""/>
        <dsp:cNvSpPr/>
      </dsp:nvSpPr>
      <dsp:spPr>
        <a:xfrm>
          <a:off x="4595538" y="3392922"/>
          <a:ext cx="1434570" cy="437543"/>
        </a:xfrm>
        <a:prstGeom prst="rect">
          <a:avLst/>
        </a:prstGeom>
        <a:gradFill rotWithShape="0">
          <a:gsLst>
            <a:gs pos="0">
              <a:schemeClr val="accent2">
                <a:tint val="99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99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99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Воздействие на персонал</a:t>
          </a:r>
        </a:p>
      </dsp:txBody>
      <dsp:txXfrm>
        <a:off x="4595538" y="3392922"/>
        <a:ext cx="1434570" cy="437543"/>
      </dsp:txXfrm>
    </dsp:sp>
    <dsp:sp modelId="{8A959891-8564-4AB7-A685-2BCED2587C68}">
      <dsp:nvSpPr>
        <dsp:cNvPr id="0" name=""/>
        <dsp:cNvSpPr/>
      </dsp:nvSpPr>
      <dsp:spPr>
        <a:xfrm>
          <a:off x="6317022" y="3084489"/>
          <a:ext cx="2458179" cy="437543"/>
        </a:xfrm>
        <a:prstGeom prst="rect">
          <a:avLst/>
        </a:prstGeom>
        <a:gradFill rotWithShape="0">
          <a:gsLst>
            <a:gs pos="0">
              <a:schemeClr val="accent2">
                <a:tint val="7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7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7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Физическое воздействие на персонал</a:t>
          </a:r>
        </a:p>
      </dsp:txBody>
      <dsp:txXfrm>
        <a:off x="6317022" y="3084489"/>
        <a:ext cx="2458179" cy="437543"/>
      </dsp:txXfrm>
    </dsp:sp>
    <dsp:sp modelId="{A0E06270-7EB4-4F2F-8DEF-1E5BBF397DE3}">
      <dsp:nvSpPr>
        <dsp:cNvPr id="0" name=""/>
        <dsp:cNvSpPr/>
      </dsp:nvSpPr>
      <dsp:spPr>
        <a:xfrm>
          <a:off x="6317022" y="3701354"/>
          <a:ext cx="2458179" cy="437543"/>
        </a:xfrm>
        <a:prstGeom prst="rect">
          <a:avLst/>
        </a:prstGeom>
        <a:gradFill rotWithShape="0">
          <a:gsLst>
            <a:gs pos="0">
              <a:schemeClr val="accent2">
                <a:tint val="7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7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7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Психологическое воздействие на персонал</a:t>
          </a:r>
        </a:p>
      </dsp:txBody>
      <dsp:txXfrm>
        <a:off x="6317022" y="3701354"/>
        <a:ext cx="2458179" cy="437543"/>
      </dsp:txXfrm>
    </dsp:sp>
    <dsp:sp modelId="{1F077326-4700-42E0-A52E-1EB417B58542}">
      <dsp:nvSpPr>
        <dsp:cNvPr id="0" name=""/>
        <dsp:cNvSpPr/>
      </dsp:nvSpPr>
      <dsp:spPr>
        <a:xfrm>
          <a:off x="4595538" y="4626652"/>
          <a:ext cx="1434570" cy="437543"/>
        </a:xfrm>
        <a:prstGeom prst="rect">
          <a:avLst/>
        </a:prstGeom>
        <a:gradFill rotWithShape="0">
          <a:gsLst>
            <a:gs pos="0">
              <a:schemeClr val="accent2">
                <a:tint val="99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99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99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Действия персонала</a:t>
          </a:r>
        </a:p>
      </dsp:txBody>
      <dsp:txXfrm>
        <a:off x="4595538" y="4626652"/>
        <a:ext cx="1434570" cy="437543"/>
      </dsp:txXfrm>
    </dsp:sp>
    <dsp:sp modelId="{1E95FDFC-1BDE-4493-B3FF-A362BE5CCF1F}">
      <dsp:nvSpPr>
        <dsp:cNvPr id="0" name=""/>
        <dsp:cNvSpPr/>
      </dsp:nvSpPr>
      <dsp:spPr>
        <a:xfrm>
          <a:off x="6317022" y="4318220"/>
          <a:ext cx="2458179" cy="437543"/>
        </a:xfrm>
        <a:prstGeom prst="rect">
          <a:avLst/>
        </a:prstGeom>
        <a:gradFill rotWithShape="0">
          <a:gsLst>
            <a:gs pos="0">
              <a:schemeClr val="accent2">
                <a:tint val="7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7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7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Шпионаж</a:t>
          </a:r>
        </a:p>
      </dsp:txBody>
      <dsp:txXfrm>
        <a:off x="6317022" y="4318220"/>
        <a:ext cx="2458179" cy="437543"/>
      </dsp:txXfrm>
    </dsp:sp>
    <dsp:sp modelId="{D94D8499-6B87-4F0B-8B80-A25EBA43C4E7}">
      <dsp:nvSpPr>
        <dsp:cNvPr id="0" name=""/>
        <dsp:cNvSpPr/>
      </dsp:nvSpPr>
      <dsp:spPr>
        <a:xfrm>
          <a:off x="6317022" y="4935085"/>
          <a:ext cx="2458179" cy="437543"/>
        </a:xfrm>
        <a:prstGeom prst="rect">
          <a:avLst/>
        </a:prstGeom>
        <a:gradFill rotWithShape="0">
          <a:gsLst>
            <a:gs pos="0">
              <a:schemeClr val="accent2">
                <a:tint val="7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7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7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Неумышленные действия</a:t>
          </a:r>
        </a:p>
      </dsp:txBody>
      <dsp:txXfrm>
        <a:off x="6317022" y="4935085"/>
        <a:ext cx="2458179" cy="4375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10325D-251F-444D-B9E7-7ACFAE815162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4BF3C9-8A48-4E7B-BD26-6FF9BEC9FA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1764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3CAEA2-EDFE-0F68-2E5E-02694631FB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1188" y="1041400"/>
            <a:ext cx="11469624" cy="2387600"/>
          </a:xfrm>
        </p:spPr>
        <p:txBody>
          <a:bodyPr anchor="b"/>
          <a:lstStyle>
            <a:lvl1pPr algn="ctr">
              <a:defRPr sz="6000" b="1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537FC9-33F0-D60C-7BB6-F20A7EBD00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1188" y="3602038"/>
            <a:ext cx="10306812" cy="1655762"/>
          </a:xfrm>
        </p:spPr>
        <p:txBody>
          <a:bodyPr/>
          <a:lstStyle>
            <a:lvl1pPr marL="0" indent="0" algn="ctr">
              <a:buNone/>
              <a:defRPr sz="240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Рисунок 9">
            <a:extLst>
              <a:ext uri="{FF2B5EF4-FFF2-40B4-BE49-F238E27FC236}">
                <a16:creationId xmlns:a16="http://schemas.microsoft.com/office/drawing/2014/main" id="{2833ED35-6936-0A7B-092F-6A77B61F79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1198" y="3429000"/>
            <a:ext cx="3330802" cy="2961188"/>
          </a:xfrm>
          <a:prstGeom prst="rect">
            <a:avLst/>
          </a:prstGeom>
        </p:spPr>
      </p:pic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B47FC2AF-E802-D507-1209-B5083C88BD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61188" y="6248776"/>
            <a:ext cx="3223260" cy="365125"/>
          </a:xfrm>
        </p:spPr>
        <p:txBody>
          <a:bodyPr/>
          <a:lstStyle/>
          <a:p>
            <a:fld id="{29838796-2B40-4EF2-BE23-C393D26A6627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B7A08B7C-9B97-7A48-86B6-5C637E4DC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57066" y="6248776"/>
            <a:ext cx="468401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03D95D6-B402-5B0D-E0A5-5C0E8C670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13698" y="6248776"/>
            <a:ext cx="2817114" cy="365125"/>
          </a:xfrm>
        </p:spPr>
        <p:txBody>
          <a:bodyPr/>
          <a:lstStyle/>
          <a:p>
            <a:fld id="{6ED8A4FC-98F4-4B0F-BE18-F0B48C7B8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918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D7567E-7755-8C13-E3BF-798C0016BE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361188" y="1253330"/>
            <a:ext cx="11469624" cy="4763421"/>
          </a:xfrm>
        </p:spPr>
        <p:txBody>
          <a:bodyPr vert="eaVert"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B870B9A-7432-4D04-4FF4-AF76B3F2E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188" y="136049"/>
            <a:ext cx="11469624" cy="961232"/>
          </a:xfr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288376A2-4BD1-4C49-E3F6-26C242F791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61188" y="6248776"/>
            <a:ext cx="3223260" cy="365125"/>
          </a:xfr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29838796-2B40-4EF2-BE23-C393D26A6627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7DEE192-81A1-A1E2-FB07-F6198630F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57066" y="6248776"/>
            <a:ext cx="4684014" cy="365125"/>
          </a:xfr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8D53716-BB6C-848B-0A0D-DA0F2C627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13698" y="6248776"/>
            <a:ext cx="2817114" cy="365125"/>
          </a:xfr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6ED8A4FC-98F4-4B0F-BE18-F0B48C7B8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088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AC9DE22-83B3-BF7E-4248-B841F74785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013698" y="365125"/>
            <a:ext cx="2817114" cy="5811838"/>
          </a:xfrm>
        </p:spPr>
        <p:txBody>
          <a:bodyPr vert="eaVert"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5647C7-7A5A-77EB-4C41-4ADF69B06E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361188" y="365125"/>
            <a:ext cx="8279892" cy="5811838"/>
          </a:xfrm>
        </p:spPr>
        <p:txBody>
          <a:bodyPr vert="eaVert"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FA51525-F7A6-DDCF-C157-FECB434A1F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61188" y="6248776"/>
            <a:ext cx="3223260" cy="365125"/>
          </a:xfr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29838796-2B40-4EF2-BE23-C393D26A6627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6BDFD29-0E1A-50E0-EB6D-4C7712273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57066" y="6248776"/>
            <a:ext cx="4684014" cy="365125"/>
          </a:xfr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C3DC871-8F1F-E52E-63A6-B44A89D6E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13698" y="6248776"/>
            <a:ext cx="2817114" cy="365125"/>
          </a:xfr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6ED8A4FC-98F4-4B0F-BE18-F0B48C7B8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737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99908-E7E9-A324-6F72-5D0679EFB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188" y="136049"/>
            <a:ext cx="11469624" cy="961232"/>
          </a:xfr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2D1320-D06B-C262-F125-4FFAC435E3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188" y="1283588"/>
            <a:ext cx="11469624" cy="4778883"/>
          </a:xfr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FF1140-9A60-9948-810B-3AAB0E7CCD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61188" y="6248776"/>
            <a:ext cx="3223260" cy="365125"/>
          </a:xfrm>
        </p:spPr>
        <p:txBody>
          <a:bodyPr/>
          <a:lstStyle/>
          <a:p>
            <a:fld id="{29838796-2B40-4EF2-BE23-C393D26A6627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442EDC-A879-C3D2-7E98-A34EFF710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57066" y="6248776"/>
            <a:ext cx="468401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D1BDCA-63CD-2279-86CB-4FE20175E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13698" y="6248776"/>
            <a:ext cx="2817114" cy="365125"/>
          </a:xfrm>
        </p:spPr>
        <p:txBody>
          <a:bodyPr/>
          <a:lstStyle/>
          <a:p>
            <a:fld id="{6ED8A4FC-98F4-4B0F-BE18-F0B48C7B8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74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DF039-2690-A688-0DF0-645EBC1E36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188" y="1243394"/>
            <a:ext cx="11469624" cy="2852737"/>
          </a:xfrm>
        </p:spPr>
        <p:txBody>
          <a:bodyPr anchor="b"/>
          <a:lstStyle>
            <a:lvl1pPr>
              <a:defRPr sz="600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618317-6B96-8FE8-6663-5B009089CF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1188" y="4123119"/>
            <a:ext cx="11469624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E3085DA5-E843-6E71-5473-DF480FA2498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61188" y="6248776"/>
            <a:ext cx="3223260" cy="365125"/>
          </a:xfrm>
        </p:spPr>
        <p:txBody>
          <a:bodyPr/>
          <a:lstStyle/>
          <a:p>
            <a:fld id="{29838796-2B40-4EF2-BE23-C393D26A6627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C9FF49E-EF5E-D063-F1EB-DFAD02B45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57066" y="6248776"/>
            <a:ext cx="468401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4C3AE5B-DCCA-F3C5-3000-CFC008FE7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13698" y="6248776"/>
            <a:ext cx="2817114" cy="365125"/>
          </a:xfrm>
        </p:spPr>
        <p:txBody>
          <a:bodyPr/>
          <a:lstStyle/>
          <a:p>
            <a:fld id="{6ED8A4FC-98F4-4B0F-BE18-F0B48C7B8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887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D2BCAE-E1EE-5C51-D24D-52E068C102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1188" y="1253330"/>
            <a:ext cx="5582412" cy="4809141"/>
          </a:xfr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AE58C8-FC55-099D-E19D-D2BF7DB29C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8402" y="1253330"/>
            <a:ext cx="5582412" cy="4809141"/>
          </a:xfr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49B534-D6B9-332E-D1F8-D1440718BD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38796-2B40-4EF2-BE23-C393D26A6627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BD72DE-D3E1-E822-9DD3-4E415B118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89B0E3-FFDF-9D71-81DC-47431D76A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8A4FC-98F4-4B0F-BE18-F0B48C7B81F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F881927-7E72-466D-55A6-DB59D015A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188" y="136049"/>
            <a:ext cx="11469624" cy="961232"/>
          </a:xfr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3871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339971DC-244A-C4EB-88A3-DD03A7FE18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61188" y="6248776"/>
            <a:ext cx="3223260" cy="365125"/>
          </a:xfr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29838796-2B40-4EF2-BE23-C393D26A6627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B2751A2E-0DD0-6F84-95CC-477B41B2B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57066" y="6248776"/>
            <a:ext cx="4684014" cy="365125"/>
          </a:xfr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F484EC1F-F962-0FF8-61C3-B15BC7841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13698" y="6248776"/>
            <a:ext cx="2817114" cy="365125"/>
          </a:xfr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6ED8A4FC-98F4-4B0F-BE18-F0B48C7B81FB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1BB38470-070F-E83F-54C2-5120D044DF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1188" y="1253330"/>
            <a:ext cx="5582412" cy="4809141"/>
          </a:xfr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C19BC7F2-C7EE-4AEB-BEA7-0835D69909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8402" y="1253330"/>
            <a:ext cx="5582412" cy="4809141"/>
          </a:xfr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A09A245-D239-BD48-DEB9-37B888C6B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188" y="136049"/>
            <a:ext cx="11469624" cy="961232"/>
          </a:xfr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620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F168A1D8-D992-B87C-2BBF-31282243892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61188" y="6248776"/>
            <a:ext cx="3223260" cy="365125"/>
          </a:xfr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29838796-2B40-4EF2-BE23-C393D26A6627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D7B25A8E-F145-F5CB-276D-41E3A3CA5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57066" y="6248776"/>
            <a:ext cx="4684014" cy="365125"/>
          </a:xfr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E7B2D220-92CD-EBEF-8E71-4DBB5C38E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13698" y="6248776"/>
            <a:ext cx="2817114" cy="365125"/>
          </a:xfr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6ED8A4FC-98F4-4B0F-BE18-F0B48C7B81F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1CA6B84-2FAC-6537-EF71-2E47A8634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188" y="136049"/>
            <a:ext cx="11469624" cy="961232"/>
          </a:xfr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971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B5837296-4E79-A65C-4A64-100D295320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61188" y="6248776"/>
            <a:ext cx="3223260" cy="365125"/>
          </a:xfr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29838796-2B40-4EF2-BE23-C393D26A6627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2A752D41-F260-6A98-53C1-613872A72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57066" y="6248776"/>
            <a:ext cx="4684014" cy="365125"/>
          </a:xfr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2ED5797-3438-CF43-480F-3235032D0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13698" y="6248776"/>
            <a:ext cx="2817114" cy="365125"/>
          </a:xfr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6ED8A4FC-98F4-4B0F-BE18-F0B48C7B8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080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AAC17A-56E1-C578-54AB-DFC65942CB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16" y="449262"/>
            <a:ext cx="4544632" cy="1600200"/>
          </a:xfrm>
        </p:spPr>
        <p:txBody>
          <a:bodyPr anchor="b"/>
          <a:lstStyle>
            <a:lvl1pPr>
              <a:defRPr sz="320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772EDE-EE77-7BD7-D13E-2F6CF18A68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2332" y="449262"/>
            <a:ext cx="6638480" cy="5411788"/>
          </a:xfrm>
        </p:spPr>
        <p:txBody>
          <a:bodyPr/>
          <a:lstStyle>
            <a:lvl1pPr>
              <a:defRPr sz="320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defRPr sz="280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 sz="240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 sz="200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 sz="2000">
                <a:latin typeface="Roboto" panose="02000000000000000000" pitchFamily="2" charset="0"/>
                <a:ea typeface="Roboto" panose="020000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1C32E2-B24C-5A46-5908-827F6987B0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11416" y="2049462"/>
            <a:ext cx="4544632" cy="3811588"/>
          </a:xfrm>
        </p:spPr>
        <p:txBody>
          <a:bodyPr/>
          <a:lstStyle>
            <a:lvl1pPr marL="0" indent="0">
              <a:buNone/>
              <a:defRPr sz="160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88FBC53E-FBCC-DCFF-2429-0FE416F8038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61188" y="6248776"/>
            <a:ext cx="3223260" cy="365125"/>
          </a:xfr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29838796-2B40-4EF2-BE23-C393D26A6627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C3AE2165-4E3A-CA96-8232-1CE8609CF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57066" y="6248776"/>
            <a:ext cx="4684014" cy="365125"/>
          </a:xfr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078BBE16-12FC-CEC5-7481-65C22924C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13698" y="6248776"/>
            <a:ext cx="2817114" cy="365125"/>
          </a:xfr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6ED8A4FC-98F4-4B0F-BE18-F0B48C7B8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049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9D3052-1155-3568-C3FB-4A95AC91F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012" y="539496"/>
            <a:ext cx="4555172" cy="1600200"/>
          </a:xfrm>
        </p:spPr>
        <p:txBody>
          <a:bodyPr anchor="b"/>
          <a:lstStyle>
            <a:lvl1pPr>
              <a:defRPr sz="320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64FA844-3C88-E46F-131E-C7E6C8C366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65484" y="583883"/>
            <a:ext cx="6580504" cy="5367401"/>
          </a:xfrm>
        </p:spPr>
        <p:txBody>
          <a:bodyPr/>
          <a:lstStyle>
            <a:lvl1pPr marL="0" indent="0">
              <a:buNone/>
              <a:defRPr sz="320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1A87F5-F345-78BA-81EA-0B94EA8494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46012" y="2139696"/>
            <a:ext cx="4555172" cy="3811588"/>
          </a:xfrm>
        </p:spPr>
        <p:txBody>
          <a:bodyPr/>
          <a:lstStyle>
            <a:lvl1pPr marL="0" indent="0">
              <a:buNone/>
              <a:defRPr sz="160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D01889A4-CF7F-117B-3B23-74843D7C35C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61188" y="6248776"/>
            <a:ext cx="3223260" cy="365125"/>
          </a:xfr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29838796-2B40-4EF2-BE23-C393D26A6627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693983D2-9A67-4362-F767-5DF89B8C8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57066" y="6248776"/>
            <a:ext cx="4684014" cy="365125"/>
          </a:xfr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D449D07E-3D60-4EA9-5BD7-351387A23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13698" y="6248776"/>
            <a:ext cx="2817114" cy="365125"/>
          </a:xfr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6ED8A4FC-98F4-4B0F-BE18-F0B48C7B8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566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30D35B4-876A-574E-F231-AEDAB6CEE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E6A96F-3E73-8DD0-3851-F15B83C0E1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1A553C-BACA-EA3C-0EFF-C628DE3EF7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38796-2B40-4EF2-BE23-C393D26A6627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250E91-D59B-7667-50F0-7241C4C383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80D4E9-D848-0D2C-F056-03B64F3E88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D8A4FC-98F4-4B0F-BE18-F0B48C7B8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247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yandex.ru/id/security_hokku" TargetMode="External"/><Relationship Id="rId2" Type="http://schemas.openxmlformats.org/officeDocument/2006/relationships/hyperlink" Target="https://safe.mail.ru/test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security.org/how-secure-is-my-password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ali.org/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7645" y="605971"/>
            <a:ext cx="11469624" cy="2387600"/>
          </a:xfrm>
        </p:spPr>
        <p:txBody>
          <a:bodyPr>
            <a:noAutofit/>
          </a:bodyPr>
          <a:lstStyle/>
          <a:p>
            <a:r>
              <a:rPr lang="ru-RU" sz="4000" dirty="0"/>
              <a:t>Информационная безопасность. </a:t>
            </a:r>
            <a:br>
              <a:rPr lang="ru-RU" sz="4000" dirty="0"/>
            </a:br>
            <a:br>
              <a:rPr lang="ru-RU" sz="4000" dirty="0"/>
            </a:br>
            <a:r>
              <a:rPr lang="kk-KZ" sz="3200" dirty="0"/>
              <a:t>Тема </a:t>
            </a:r>
            <a:r>
              <a:rPr lang="ru-RU" sz="3200" dirty="0"/>
              <a:t>1. Стратегии персональной безопасности.</a:t>
            </a:r>
            <a:endParaRPr lang="en-US" sz="4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706A42A-088F-F0D2-79B2-AFFF48F4945D}"/>
              </a:ext>
            </a:extLst>
          </p:cNvPr>
          <p:cNvSpPr txBox="1"/>
          <p:nvPr/>
        </p:nvSpPr>
        <p:spPr>
          <a:xfrm>
            <a:off x="3080317" y="3322294"/>
            <a:ext cx="609600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  <a:defRPr/>
            </a:pPr>
            <a:r>
              <a:rPr lang="ru-RU" sz="2400" b="1" dirty="0">
                <a:solidFill>
                  <a:srgbClr val="002060"/>
                </a:solidFill>
              </a:rPr>
              <a:t>Обеспечение безопасности информации складывается из трех составляющих: </a:t>
            </a:r>
          </a:p>
          <a:p>
            <a:pPr marL="0" indent="0" algn="ctr">
              <a:buNone/>
              <a:defRPr/>
            </a:pPr>
            <a:endParaRPr lang="ru-RU" dirty="0">
              <a:solidFill>
                <a:srgbClr val="002060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  <a:defRPr/>
            </a:pPr>
            <a:r>
              <a:rPr lang="ru-RU" sz="2800" dirty="0">
                <a:solidFill>
                  <a:srgbClr val="002060"/>
                </a:solidFill>
              </a:rPr>
              <a:t>Конфиденциальности</a:t>
            </a:r>
          </a:p>
          <a:p>
            <a:pPr marL="285750" indent="-285750" algn="ctr">
              <a:buFont typeface="Arial" panose="020B0604020202020204" pitchFamily="34" charset="0"/>
              <a:buChar char="•"/>
              <a:defRPr/>
            </a:pPr>
            <a:r>
              <a:rPr lang="ru-RU" sz="2800" dirty="0">
                <a:solidFill>
                  <a:srgbClr val="002060"/>
                </a:solidFill>
              </a:rPr>
              <a:t>Целостности</a:t>
            </a:r>
          </a:p>
          <a:p>
            <a:pPr marL="285750" indent="-285750" algn="ctr">
              <a:buFont typeface="Arial" panose="020B0604020202020204" pitchFamily="34" charset="0"/>
              <a:buChar char="•"/>
              <a:defRPr/>
            </a:pPr>
            <a:r>
              <a:rPr lang="ru-RU" sz="2800" dirty="0">
                <a:solidFill>
                  <a:srgbClr val="002060"/>
                </a:solidFill>
              </a:rPr>
              <a:t>Доступности</a:t>
            </a:r>
          </a:p>
          <a:p>
            <a:pPr marL="0" indent="0" algn="ctr">
              <a:buNone/>
              <a:defRPr/>
            </a:pP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4333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B74650-50C0-068B-8170-8B1509582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Ситуация 1 …</a:t>
            </a:r>
          </a:p>
        </p:txBody>
      </p:sp>
      <p:pic>
        <p:nvPicPr>
          <p:cNvPr id="4" name="Изображение11">
            <a:extLst>
              <a:ext uri="{FF2B5EF4-FFF2-40B4-BE49-F238E27FC236}">
                <a16:creationId xmlns:a16="http://schemas.microsoft.com/office/drawing/2014/main" id="{9A9D3341-CBF4-088F-E622-4A0D7BEEEC55}"/>
              </a:ext>
            </a:extLst>
          </p:cNvPr>
          <p:cNvPicPr/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456340" y="1201900"/>
            <a:ext cx="3451632" cy="3169919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D81F34A-5127-DC57-8612-131E902F6738}"/>
              </a:ext>
            </a:extLst>
          </p:cNvPr>
          <p:cNvSpPr txBox="1"/>
          <p:nvPr/>
        </p:nvSpPr>
        <p:spPr>
          <a:xfrm>
            <a:off x="4098472" y="196356"/>
            <a:ext cx="7783288" cy="428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700"/>
              </a:spcAft>
            </a:pPr>
            <a:r>
              <a:rPr lang="ru-RU" sz="1700" kern="150" dirty="0"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Lucida Sans" panose="020B0602030504020204" pitchFamily="34" charset="0"/>
              </a:rPr>
              <a:t>З</a:t>
            </a:r>
            <a:r>
              <a:rPr lang="kk-KZ" sz="1700" kern="150" dirty="0"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Lucida Sans" panose="020B0602030504020204" pitchFamily="34" charset="0"/>
              </a:rPr>
              <a:t>лоумышленник находит в сети Интернет сайт Компании </a:t>
            </a:r>
            <a:r>
              <a:rPr lang="en-US" sz="1700" kern="150" dirty="0"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Lucida Sans" panose="020B0602030504020204" pitchFamily="34" charset="0"/>
              </a:rPr>
              <a:t>X </a:t>
            </a:r>
            <a:r>
              <a:rPr lang="kk-KZ" sz="1700" kern="150" dirty="0"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Lucida Sans" panose="020B0602030504020204" pitchFamily="34" charset="0"/>
              </a:rPr>
              <a:t>и решает провести атаку на него с целью получения доступа к внутренним ресурсам. </a:t>
            </a:r>
            <a:r>
              <a:rPr lang="ru-RU" sz="1700" kern="150" dirty="0"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Lucida Sans" panose="020B0602030504020204" pitchFamily="34" charset="0"/>
              </a:rPr>
              <a:t>В</a:t>
            </a:r>
            <a:r>
              <a:rPr lang="kk-KZ" sz="1700" kern="150" dirty="0"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Lucida Sans" panose="020B0602030504020204" pitchFamily="34" charset="0"/>
              </a:rPr>
              <a:t> отношении сайта обслуживания клиентов проведен «</a:t>
            </a:r>
            <a:r>
              <a:rPr lang="ru-RU" sz="1700" kern="150" dirty="0"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Lucida Sans" panose="020B0602030504020204" pitchFamily="34" charset="0"/>
              </a:rPr>
              <a:t>тест на проникновение» (</a:t>
            </a:r>
            <a:r>
              <a:rPr lang="ru-RU" sz="1700" kern="150" dirty="0" err="1"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Lucida Sans" panose="020B0602030504020204" pitchFamily="34" charset="0"/>
              </a:rPr>
              <a:t>пентест</a:t>
            </a:r>
            <a:r>
              <a:rPr lang="ru-RU" sz="1700" kern="150" dirty="0"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Lucida Sans" panose="020B0602030504020204" pitchFamily="34" charset="0"/>
              </a:rPr>
              <a:t>)</a:t>
            </a:r>
            <a:r>
              <a:rPr lang="kk-KZ" sz="1700" kern="150" dirty="0"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Lucida Sans" panose="020B0602030504020204" pitchFamily="34" charset="0"/>
              </a:rPr>
              <a:t>, и проверка прошла успешно.  Обнаружив и проэксплуатировав уязвимость на нём, нарушитель получает доступ к серверу, который помимо основной информационной задачи предоставляет пользователям Компании </a:t>
            </a:r>
            <a:r>
              <a:rPr lang="en-US" sz="1700" kern="150" dirty="0"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Lucida Sans" panose="020B0602030504020204" pitchFamily="34" charset="0"/>
              </a:rPr>
              <a:t>X </a:t>
            </a:r>
            <a:r>
              <a:rPr lang="kk-KZ" sz="1700" kern="150" dirty="0"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Lucida Sans" panose="020B0602030504020204" pitchFamily="34" charset="0"/>
              </a:rPr>
              <a:t>инструмент для генерации отчётов. </a:t>
            </a:r>
            <a:r>
              <a:rPr lang="ru-RU" sz="1700" kern="150" dirty="0"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Lucida Sans" panose="020B0602030504020204" pitchFamily="34" charset="0"/>
              </a:rPr>
              <a:t>П</a:t>
            </a:r>
            <a:r>
              <a:rPr lang="kk-KZ" sz="1700" kern="150" dirty="0"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Lucida Sans" panose="020B0602030504020204" pitchFamily="34" charset="0"/>
              </a:rPr>
              <a:t>озднее, </a:t>
            </a:r>
            <a:r>
              <a:rPr lang="ru-RU" sz="1700" kern="150" dirty="0"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Lucida Sans" panose="020B0602030504020204" pitchFamily="34" charset="0"/>
              </a:rPr>
              <a:t>компания </a:t>
            </a:r>
            <a:r>
              <a:rPr lang="ru-RU" sz="1700" kern="150" dirty="0" err="1"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Lucida Sans" panose="020B0602030504020204" pitchFamily="34" charset="0"/>
              </a:rPr>
              <a:t>обн</a:t>
            </a:r>
            <a:r>
              <a:rPr lang="kk-KZ" sz="1700" kern="150" dirty="0"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Lucida Sans" panose="020B0602030504020204" pitchFamily="34" charset="0"/>
              </a:rPr>
              <a:t>аруживает, что приложение обслуживания клиентов в порядке, </a:t>
            </a:r>
            <a:r>
              <a:rPr lang="ru-RU" sz="1700" kern="150" dirty="0"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Lucida Sans" panose="020B0602030504020204" pitchFamily="34" charset="0"/>
              </a:rPr>
              <a:t>а </a:t>
            </a:r>
            <a:r>
              <a:rPr lang="kk-KZ" sz="1700" kern="150" dirty="0"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Lucida Sans" panose="020B0602030504020204" pitchFamily="34" charset="0"/>
              </a:rPr>
              <a:t>функция стороннего чата не может точно идентифицировать людей, и это дает возможность обмануть представителей службы поддержки клиентов, чтобы они изменили адрес электронной почты в учетной записи (в результате чего новый человек, злоумышленник, может получить доступ). </a:t>
            </a:r>
            <a:r>
              <a:rPr lang="ru-RU" sz="1700" kern="150" dirty="0"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Lucida Sans" panose="020B0602030504020204" pitchFamily="34" charset="0"/>
              </a:rPr>
              <a:t>Каким образом злоумышленники могут получить доступ к конфиденциальным данным? Каким образом осуществить защиту конфиденциальных данных и обеспечить информационную безопасность?</a:t>
            </a:r>
            <a:endParaRPr lang="ru-RU" sz="1700" kern="150" dirty="0">
              <a:effectLst/>
              <a:latin typeface="Liberation Serif" panose="02020603050405020304" pitchFamily="18" charset="0"/>
              <a:ea typeface="NSimSun" panose="02010609030101010101" pitchFamily="49" charset="-122"/>
              <a:cs typeface="Lucida Sans" panose="020B0602030504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B55B8F5-E02B-1898-A53A-98F65B6D173A}"/>
              </a:ext>
            </a:extLst>
          </p:cNvPr>
          <p:cNvSpPr txBox="1"/>
          <p:nvPr/>
        </p:nvSpPr>
        <p:spPr>
          <a:xfrm>
            <a:off x="361188" y="4581057"/>
            <a:ext cx="11520572" cy="20518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700"/>
              </a:spcAft>
            </a:pPr>
            <a:r>
              <a:rPr lang="ru-RU" sz="1800" kern="15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NSimSun" panose="02010609030101010101" pitchFamily="49" charset="-122"/>
                <a:cs typeface="Lucida Sans" panose="020B0602030504020204" pitchFamily="34" charset="0"/>
              </a:rPr>
              <a:t>Хранилище можно обезопасить, если предварительно зашифровать документы или использовать программу для создания архива с паролем, поместив в него отсканированные документы.  В социальные сети, в программы для обмена быстрыми сообщениями, в почту безопаснее входить через приложения, а вот в браузерах ввода паролей следует избегать. Помните, что онлайн-сервисы для хранения паролей ненадежны. Их часто взламывают. Пароли должны быть уникальными. Цифры и спецсимволы значительно усложняют </a:t>
            </a:r>
            <a:r>
              <a:rPr lang="ru-RU" sz="1800" kern="150" dirty="0"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Lucida Sans" panose="020B0602030504020204" pitchFamily="34" charset="0"/>
              </a:rPr>
              <a:t> </a:t>
            </a:r>
            <a:endParaRPr lang="ru-RU" sz="1800" kern="150" dirty="0">
              <a:effectLst/>
              <a:latin typeface="Liberation Serif" panose="02020603050405020304" pitchFamily="18" charset="0"/>
              <a:ea typeface="NSimSun" panose="02010609030101010101" pitchFamily="49" charset="-122"/>
              <a:cs typeface="Lucida Sans" panose="020B0602030504020204" pitchFamily="34" charset="0"/>
            </a:endParaRPr>
          </a:p>
          <a:p>
            <a:r>
              <a:rPr lang="ru-RU" sz="1800" kern="15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Проверить надежность пароля можно на сайте 2ip.ru/</a:t>
            </a:r>
            <a:r>
              <a:rPr lang="ru-RU" sz="1800" kern="15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passcheck</a:t>
            </a:r>
            <a:r>
              <a:rPr lang="ru-RU" sz="1800" kern="15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ru-RU" sz="1800" kern="1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7624435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B74650-50C0-068B-8170-8B1509582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Ситуация 2 …</a:t>
            </a:r>
          </a:p>
        </p:txBody>
      </p:sp>
      <p:pic>
        <p:nvPicPr>
          <p:cNvPr id="4" name="Изображение11">
            <a:extLst>
              <a:ext uri="{FF2B5EF4-FFF2-40B4-BE49-F238E27FC236}">
                <a16:creationId xmlns:a16="http://schemas.microsoft.com/office/drawing/2014/main" id="{9A9D3341-CBF4-088F-E622-4A0D7BEEEC55}"/>
              </a:ext>
            </a:extLst>
          </p:cNvPr>
          <p:cNvPicPr/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456340" y="1201900"/>
            <a:ext cx="3451632" cy="3169919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D81F34A-5127-DC57-8612-131E902F6738}"/>
              </a:ext>
            </a:extLst>
          </p:cNvPr>
          <p:cNvSpPr txBox="1"/>
          <p:nvPr/>
        </p:nvSpPr>
        <p:spPr>
          <a:xfrm>
            <a:off x="4098472" y="196356"/>
            <a:ext cx="7783288" cy="42079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700"/>
              </a:spcAft>
            </a:pPr>
            <a:r>
              <a:rPr lang="ru-RU" sz="1800" kern="150" dirty="0"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Lucida Sans" panose="020B0602030504020204" pitchFamily="34" charset="0"/>
              </a:rPr>
              <a:t>С</a:t>
            </a:r>
            <a:r>
              <a:rPr lang="kk-KZ" sz="1800" kern="150" dirty="0"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Lucida Sans" panose="020B0602030504020204" pitchFamily="34" charset="0"/>
              </a:rPr>
              <a:t>ервер </a:t>
            </a:r>
            <a:r>
              <a:rPr lang="ru-RU" sz="1800" kern="150" dirty="0"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Lucida Sans" panose="020B0602030504020204" pitchFamily="34" charset="0"/>
              </a:rPr>
              <a:t>компании используется всеми </a:t>
            </a:r>
            <a:r>
              <a:rPr lang="kk-KZ" sz="1800" kern="150" dirty="0"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Lucida Sans" panose="020B0602030504020204" pitchFamily="34" charset="0"/>
              </a:rPr>
              <a:t>работник</a:t>
            </a:r>
            <a:r>
              <a:rPr lang="ru-RU" sz="1800" kern="150" dirty="0" err="1"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Lucida Sans" panose="020B0602030504020204" pitchFamily="34" charset="0"/>
              </a:rPr>
              <a:t>ами</a:t>
            </a:r>
            <a:r>
              <a:rPr lang="ru-RU" sz="1800" kern="150" dirty="0"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Lucida Sans" panose="020B0602030504020204" pitchFamily="34" charset="0"/>
              </a:rPr>
              <a:t>, для</a:t>
            </a:r>
            <a:r>
              <a:rPr lang="kk-KZ" sz="1800" kern="150" dirty="0"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Lucida Sans" panose="020B0602030504020204" pitchFamily="34" charset="0"/>
              </a:rPr>
              <a:t> получ</a:t>
            </a:r>
            <a:r>
              <a:rPr lang="ru-RU" sz="1800" kern="150" dirty="0" err="1"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Lucida Sans" panose="020B0602030504020204" pitchFamily="34" charset="0"/>
              </a:rPr>
              <a:t>ения</a:t>
            </a:r>
            <a:r>
              <a:rPr lang="kk-KZ" sz="1800" kern="150" dirty="0"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Lucida Sans" panose="020B0602030504020204" pitchFamily="34" charset="0"/>
              </a:rPr>
              <a:t> удаленн</a:t>
            </a:r>
            <a:r>
              <a:rPr lang="ru-RU" sz="1800" kern="150" dirty="0"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Lucida Sans" panose="020B0602030504020204" pitchFamily="34" charset="0"/>
              </a:rPr>
              <a:t>ого </a:t>
            </a:r>
            <a:r>
              <a:rPr lang="kk-KZ" sz="1800" kern="150" dirty="0"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Lucida Sans" panose="020B0602030504020204" pitchFamily="34" charset="0"/>
              </a:rPr>
              <a:t>доступ</a:t>
            </a:r>
            <a:r>
              <a:rPr lang="ru-RU" sz="1800" kern="150" dirty="0"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Lucida Sans" panose="020B0602030504020204" pitchFamily="34" charset="0"/>
              </a:rPr>
              <a:t>а</a:t>
            </a:r>
            <a:r>
              <a:rPr lang="kk-KZ" sz="1800" kern="150" dirty="0"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Lucida Sans" panose="020B0602030504020204" pitchFamily="34" charset="0"/>
              </a:rPr>
              <a:t> в компанию. Знающий об увольнении </a:t>
            </a:r>
            <a:r>
              <a:rPr lang="ru-RU" sz="1800" kern="150" dirty="0"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Lucida Sans" panose="020B0602030504020204" pitchFamily="34" charset="0"/>
              </a:rPr>
              <a:t>системный администратор,</a:t>
            </a:r>
            <a:r>
              <a:rPr lang="kk-KZ" sz="1800" kern="150" dirty="0"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Lucida Sans" panose="020B0602030504020204" pitchFamily="34" charset="0"/>
              </a:rPr>
              <a:t> устанавливает</a:t>
            </a:r>
            <a:r>
              <a:rPr lang="ru-RU" sz="1800" kern="150" dirty="0"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Lucida Sans" panose="020B0602030504020204" pitchFamily="34" charset="0"/>
              </a:rPr>
              <a:t> вредоносное программное обеспечение </a:t>
            </a:r>
            <a:r>
              <a:rPr lang="kk-KZ" sz="1800" kern="150" dirty="0"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Lucida Sans" panose="020B0602030504020204" pitchFamily="34" charset="0"/>
              </a:rPr>
              <a:t>во все критические системы и покидает компанию, </a:t>
            </a:r>
            <a:r>
              <a:rPr lang="ru-RU" sz="1800" kern="150" dirty="0"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Lucida Sans" panose="020B0602030504020204" pitchFamily="34" charset="0"/>
              </a:rPr>
              <a:t>и выезжает за пределы страны</a:t>
            </a:r>
            <a:r>
              <a:rPr lang="kk-KZ" sz="1800" kern="150" dirty="0"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Lucida Sans" panose="020B0602030504020204" pitchFamily="34" charset="0"/>
              </a:rPr>
              <a:t>. После увольнения </a:t>
            </a:r>
            <a:r>
              <a:rPr lang="ru-RU" sz="1800" kern="150" dirty="0"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Lucida Sans" panose="020B0602030504020204" pitchFamily="34" charset="0"/>
              </a:rPr>
              <a:t>администратор</a:t>
            </a:r>
            <a:r>
              <a:rPr lang="kk-KZ" sz="1800" kern="150" dirty="0"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Lucida Sans" panose="020B0602030504020204" pitchFamily="34" charset="0"/>
              </a:rPr>
              <a:t> входит в </a:t>
            </a:r>
            <a:r>
              <a:rPr lang="ru-RU" sz="1800" kern="150" dirty="0"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Lucida Sans" panose="020B0602030504020204" pitchFamily="34" charset="0"/>
              </a:rPr>
              <a:t>компьютерную сеть </a:t>
            </a:r>
            <a:r>
              <a:rPr lang="kk-KZ" sz="1800" kern="150" dirty="0"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Lucida Sans" panose="020B0602030504020204" pitchFamily="34" charset="0"/>
              </a:rPr>
              <a:t>бывшего работодателя и крадет информацию, нарушая целостность всех БД и резервных копий, </a:t>
            </a:r>
            <a:r>
              <a:rPr lang="ru-RU" sz="1800" kern="150" dirty="0"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Lucida Sans" panose="020B0602030504020204" pitchFamily="34" charset="0"/>
              </a:rPr>
              <a:t>шифрует данные, меняет уровни доступа к финансовым счетам</a:t>
            </a:r>
            <a:r>
              <a:rPr lang="kk-KZ" sz="1800" kern="150" dirty="0"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Lucida Sans" panose="020B0602030504020204" pitchFamily="34" charset="0"/>
              </a:rPr>
              <a:t>. Все выходные</a:t>
            </a:r>
            <a:r>
              <a:rPr lang="ru-RU" sz="1800" kern="150" dirty="0"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Lucida Sans" panose="020B0602030504020204" pitchFamily="34" charset="0"/>
              </a:rPr>
              <a:t> использованы как</a:t>
            </a:r>
            <a:r>
              <a:rPr lang="kk-KZ" sz="1800" kern="150" dirty="0"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Lucida Sans" panose="020B0602030504020204" pitchFamily="34" charset="0"/>
              </a:rPr>
              <a:t> площадк</a:t>
            </a:r>
            <a:r>
              <a:rPr lang="ru-RU" sz="1800" kern="150" dirty="0"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Lucida Sans" panose="020B0602030504020204" pitchFamily="34" charset="0"/>
              </a:rPr>
              <a:t>а</a:t>
            </a:r>
            <a:r>
              <a:rPr lang="kk-KZ" sz="1800" kern="150" dirty="0"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Lucida Sans" panose="020B0602030504020204" pitchFamily="34" charset="0"/>
              </a:rPr>
              <a:t> для проведения незаконных финансовых операций (переводы денег с украденных карт и интернет-кошельков). </a:t>
            </a:r>
            <a:r>
              <a:rPr lang="kk-KZ" kern="150" dirty="0">
                <a:latin typeface="Times New Roman" panose="02020603050405020304" pitchFamily="18" charset="0"/>
                <a:ea typeface="NSimSun" panose="02010609030101010101" pitchFamily="49" charset="-122"/>
                <a:cs typeface="Lucida Sans" panose="020B0602030504020204" pitchFamily="34" charset="0"/>
              </a:rPr>
              <a:t>Админ </a:t>
            </a:r>
            <a:r>
              <a:rPr lang="kk-KZ" sz="1800" kern="150" dirty="0"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Lucida Sans" panose="020B0602030504020204" pitchFamily="34" charset="0"/>
              </a:rPr>
              <a:t>находит на черном рынке покупателя на украденную информацию</a:t>
            </a:r>
            <a:r>
              <a:rPr lang="ru-RU" sz="1800" kern="150" dirty="0"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Lucida Sans" panose="020B0602030504020204" pitchFamily="34" charset="0"/>
              </a:rPr>
              <a:t> объемом в несколько Гб </a:t>
            </a:r>
            <a:r>
              <a:rPr lang="kk-KZ" sz="1800" kern="150" dirty="0"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Lucida Sans" panose="020B0602030504020204" pitchFamily="34" charset="0"/>
              </a:rPr>
              <a:t>и продает ее. СМИ узнают об инциденте, </a:t>
            </a:r>
            <a:r>
              <a:rPr lang="ru-RU" sz="1800" kern="150" dirty="0"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Lucida Sans" panose="020B0602030504020204" pitchFamily="34" charset="0"/>
              </a:rPr>
              <a:t>у</a:t>
            </a:r>
            <a:r>
              <a:rPr lang="kk-KZ" sz="1800" kern="150" dirty="0"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Lucida Sans" panose="020B0602030504020204" pitchFamily="34" charset="0"/>
              </a:rPr>
              <a:t>течк</a:t>
            </a:r>
            <a:r>
              <a:rPr lang="ru-RU" sz="1800" kern="150" dirty="0"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Lucida Sans" panose="020B0602030504020204" pitchFamily="34" charset="0"/>
              </a:rPr>
              <a:t>е</a:t>
            </a:r>
            <a:r>
              <a:rPr lang="kk-KZ" sz="1800" kern="150" dirty="0"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Lucida Sans" panose="020B0602030504020204" pitchFamily="34" charset="0"/>
              </a:rPr>
              <a:t> важной для бизнеса информации, и публикуют на эту тему новости в региональных изданиях. </a:t>
            </a:r>
            <a:r>
              <a:rPr lang="ru-RU" sz="1800" kern="150" dirty="0"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Lucida Sans" panose="020B0602030504020204" pitchFamily="34" charset="0"/>
              </a:rPr>
              <a:t>Ваши действия? </a:t>
            </a:r>
            <a:endParaRPr lang="kk-KZ" sz="1800" kern="150" dirty="0">
              <a:effectLst/>
              <a:latin typeface="Times New Roman" panose="02020603050405020304" pitchFamily="18" charset="0"/>
              <a:ea typeface="NSimSun" panose="02010609030101010101" pitchFamily="49" charset="-122"/>
              <a:cs typeface="Lucida Sans" panose="020B0602030504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D1DE297-4C6C-F265-1D8A-CB77D67DF841}"/>
              </a:ext>
            </a:extLst>
          </p:cNvPr>
          <p:cNvSpPr txBox="1"/>
          <p:nvPr/>
        </p:nvSpPr>
        <p:spPr>
          <a:xfrm>
            <a:off x="361188" y="4581057"/>
            <a:ext cx="11520572" cy="16595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700"/>
              </a:spcAft>
            </a:pPr>
            <a:r>
              <a:rPr lang="ru-RU" sz="1800" kern="15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NSimSun" panose="02010609030101010101" pitchFamily="49" charset="-122"/>
                <a:cs typeface="Lucida Sans" panose="020B0602030504020204" pitchFamily="34" charset="0"/>
              </a:rPr>
              <a:t>Предварительно зашифровать документы или использовать программу для создания архива с паролем, поместив в него отсканированные документы.  Настроить локальную политику безопасности, о принудительной смене пароля каждый квартал; осуществить привязку компьютера к сети по </a:t>
            </a:r>
            <a:r>
              <a:rPr lang="en-US" sz="1800" kern="15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NSimSun" panose="02010609030101010101" pitchFamily="49" charset="-122"/>
                <a:cs typeface="Lucida Sans" panose="020B0602030504020204" pitchFamily="34" charset="0"/>
              </a:rPr>
              <a:t>MA</a:t>
            </a:r>
            <a:r>
              <a:rPr lang="kk-KZ" sz="1800" kern="15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NSimSun" panose="02010609030101010101" pitchFamily="49" charset="-122"/>
                <a:cs typeface="Lucida Sans" panose="020B0602030504020204" pitchFamily="34" charset="0"/>
              </a:rPr>
              <a:t>С</a:t>
            </a:r>
            <a:r>
              <a:rPr lang="ru-RU" sz="1800" kern="15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NSimSun" panose="02010609030101010101" pitchFamily="49" charset="-122"/>
                <a:cs typeface="Lucida Sans" panose="020B0602030504020204" pitchFamily="34" charset="0"/>
              </a:rPr>
              <a:t>-адресу; использовать двухфакторную авторизацию по ПИН-коду и временному СМС-паролю. Разработать распределённую базу данных на нескольких серверах компании. Не вводить и не хранить персональные данные на рабочих компьютерах</a:t>
            </a:r>
            <a:endParaRPr lang="ru-RU" sz="1800" kern="150" dirty="0">
              <a:effectLst/>
              <a:latin typeface="Liberation Serif" panose="02020603050405020304" pitchFamily="18" charset="0"/>
              <a:ea typeface="NSimSun" panose="02010609030101010101" pitchFamily="49" charset="-122"/>
              <a:cs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51976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B74650-50C0-068B-8170-8B1509582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Ситуация 3 …</a:t>
            </a:r>
          </a:p>
        </p:txBody>
      </p:sp>
      <p:pic>
        <p:nvPicPr>
          <p:cNvPr id="4" name="Изображение11">
            <a:extLst>
              <a:ext uri="{FF2B5EF4-FFF2-40B4-BE49-F238E27FC236}">
                <a16:creationId xmlns:a16="http://schemas.microsoft.com/office/drawing/2014/main" id="{9A9D3341-CBF4-088F-E622-4A0D7BEEEC55}"/>
              </a:ext>
            </a:extLst>
          </p:cNvPr>
          <p:cNvPicPr/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456340" y="1201900"/>
            <a:ext cx="3451632" cy="3169919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D81F34A-5127-DC57-8612-131E902F6738}"/>
              </a:ext>
            </a:extLst>
          </p:cNvPr>
          <p:cNvSpPr txBox="1"/>
          <p:nvPr/>
        </p:nvSpPr>
        <p:spPr>
          <a:xfrm>
            <a:off x="4098472" y="1124495"/>
            <a:ext cx="7783288" cy="32523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700"/>
              </a:spcAft>
            </a:pPr>
            <a:r>
              <a:rPr lang="ru-RU" sz="1800" b="1" kern="150" dirty="0"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Lucida Sans" panose="020B0602030504020204" pitchFamily="34" charset="0"/>
              </a:rPr>
              <a:t>З</a:t>
            </a:r>
            <a:r>
              <a:rPr lang="kk-KZ" sz="1800" b="1" kern="150" dirty="0"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Lucida Sans" panose="020B0602030504020204" pitchFamily="34" charset="0"/>
              </a:rPr>
              <a:t>лоумышленник находит в сети Интернет сайт Компании </a:t>
            </a:r>
            <a:r>
              <a:rPr lang="en-US" sz="1800" b="1" kern="150" dirty="0"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Lucida Sans" panose="020B0602030504020204" pitchFamily="34" charset="0"/>
              </a:rPr>
              <a:t>X </a:t>
            </a:r>
            <a:r>
              <a:rPr lang="kk-KZ" sz="1800" b="1" kern="150" dirty="0"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Lucida Sans" panose="020B0602030504020204" pitchFamily="34" charset="0"/>
              </a:rPr>
              <a:t>и решает провести атаку на него с целью получения доступа к внутренним ресурсам. </a:t>
            </a:r>
            <a:r>
              <a:rPr lang="ru-RU" sz="1800" b="1" kern="150" dirty="0"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Lucida Sans" panose="020B0602030504020204" pitchFamily="34" charset="0"/>
              </a:rPr>
              <a:t>В</a:t>
            </a:r>
            <a:r>
              <a:rPr lang="kk-KZ" sz="1800" b="1" kern="150" dirty="0"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Lucida Sans" panose="020B0602030504020204" pitchFamily="34" charset="0"/>
              </a:rPr>
              <a:t> отношении сайта проведен «</a:t>
            </a:r>
            <a:r>
              <a:rPr lang="ru-RU" sz="1800" b="1" kern="150" dirty="0"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Lucida Sans" panose="020B0602030504020204" pitchFamily="34" charset="0"/>
              </a:rPr>
              <a:t>тест на проникновение» (</a:t>
            </a:r>
            <a:r>
              <a:rPr lang="ru-RU" sz="1800" b="1" kern="150" dirty="0" err="1"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Lucida Sans" panose="020B0602030504020204" pitchFamily="34" charset="0"/>
              </a:rPr>
              <a:t>пентест</a:t>
            </a:r>
            <a:r>
              <a:rPr lang="ru-RU" sz="1800" b="1" kern="150" dirty="0"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Lucida Sans" panose="020B0602030504020204" pitchFamily="34" charset="0"/>
              </a:rPr>
              <a:t>)</a:t>
            </a:r>
            <a:r>
              <a:rPr lang="kk-KZ" sz="1800" b="1" kern="150" dirty="0"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Lucida Sans" panose="020B0602030504020204" pitchFamily="34" charset="0"/>
              </a:rPr>
              <a:t>, и проверка прошла успешно. </a:t>
            </a:r>
            <a:r>
              <a:rPr lang="ru-RU" sz="1800" kern="150" dirty="0"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Lucida Sans" panose="020B0602030504020204" pitchFamily="34" charset="0"/>
              </a:rPr>
              <a:t>В результате, обнаружено, что все средства управления Виртуальной частной сетью/</a:t>
            </a:r>
            <a:r>
              <a:rPr lang="en-US" sz="1800" kern="150" dirty="0"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Lucida Sans" panose="020B0602030504020204" pitchFamily="34" charset="0"/>
              </a:rPr>
              <a:t>Intranet</a:t>
            </a:r>
            <a:r>
              <a:rPr lang="ru-RU" sz="1800" kern="150" dirty="0"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Lucida Sans" panose="020B0602030504020204" pitchFamily="34" charset="0"/>
              </a:rPr>
              <a:t> (</a:t>
            </a:r>
            <a:r>
              <a:rPr lang="en-US" sz="1800" kern="150" dirty="0"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Lucida Sans" panose="020B0602030504020204" pitchFamily="34" charset="0"/>
              </a:rPr>
              <a:t>VPN</a:t>
            </a:r>
            <a:r>
              <a:rPr lang="ru-RU" sz="1800" kern="150" dirty="0"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Lucida Sans" panose="020B0602030504020204" pitchFamily="34" charset="0"/>
              </a:rPr>
              <a:t>) и удаленным доступом защищены. Однако, затем злоумышленник, беспрепятственно проходит мимо стойки регистрации и выносит ноутбук одного из сотрудников. Каким образом злоумышленники могут получить доступ к конфиденциальным данным? Каким образом осуществить защиту конфиденциальных данных и обеспечить информационную безопасность?</a:t>
            </a:r>
            <a:endParaRPr lang="ru-RU" sz="1800" kern="150" dirty="0">
              <a:effectLst/>
              <a:latin typeface="Liberation Serif" panose="02020603050405020304" pitchFamily="18" charset="0"/>
              <a:ea typeface="NSimSun" panose="02010609030101010101" pitchFamily="49" charset="-122"/>
              <a:cs typeface="Lucida Sans" panose="020B0602030504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F79887A-D1DC-2749-9D5E-C370C87F73E4}"/>
              </a:ext>
            </a:extLst>
          </p:cNvPr>
          <p:cNvSpPr txBox="1"/>
          <p:nvPr/>
        </p:nvSpPr>
        <p:spPr>
          <a:xfrm>
            <a:off x="361188" y="4581057"/>
            <a:ext cx="11520572" cy="10224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700"/>
              </a:spcAft>
            </a:pPr>
            <a:r>
              <a:rPr lang="ru-RU" sz="1800" kern="15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NSimSun" panose="02010609030101010101" pitchFamily="49" charset="-122"/>
                <a:cs typeface="Lucida Sans" panose="020B0602030504020204" pitchFamily="34" charset="0"/>
              </a:rPr>
              <a:t>Сеть можно обезопасить, если предварительно зашифровать документы или использовать программу для создания архива с паролем, поместив в него отсканированные документы. </a:t>
            </a:r>
            <a:r>
              <a:rPr lang="kk-KZ" kern="15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NSimSun" panose="02010609030101010101" pitchFamily="49" charset="-122"/>
                <a:cs typeface="Lucida Sans" panose="020B0602030504020204" pitchFamily="34" charset="0"/>
              </a:rPr>
              <a:t>Реализовать двуфакторную авторизацию</a:t>
            </a:r>
            <a:r>
              <a:rPr lang="ru-RU" kern="15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NSimSun" panose="02010609030101010101" pitchFamily="49" charset="-122"/>
                <a:cs typeface="Lucida Sans" panose="020B0602030504020204" pitchFamily="34" charset="0"/>
              </a:rPr>
              <a:t>, по временному </a:t>
            </a:r>
            <a:r>
              <a:rPr lang="kk-KZ" kern="15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NSimSun" panose="02010609030101010101" pitchFamily="49" charset="-122"/>
                <a:cs typeface="Lucida Sans" panose="020B0602030504020204" pitchFamily="34" charset="0"/>
              </a:rPr>
              <a:t>СМС</a:t>
            </a:r>
            <a:r>
              <a:rPr lang="ru-RU" kern="15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NSimSun" panose="02010609030101010101" pitchFamily="49" charset="-122"/>
                <a:cs typeface="Lucida Sans" panose="020B0602030504020204" pitchFamily="34" charset="0"/>
              </a:rPr>
              <a:t>-паролю и </a:t>
            </a:r>
            <a:r>
              <a:rPr lang="en-US" kern="15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NSimSun" panose="02010609030101010101" pitchFamily="49" charset="-122"/>
                <a:cs typeface="Lucida Sans" panose="020B0602030504020204" pitchFamily="34" charset="0"/>
              </a:rPr>
              <a:t>PIN</a:t>
            </a:r>
            <a:r>
              <a:rPr lang="ru-RU" kern="15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NSimSun" panose="02010609030101010101" pitchFamily="49" charset="-122"/>
                <a:cs typeface="Lucida Sans" panose="020B0602030504020204" pitchFamily="34" charset="0"/>
              </a:rPr>
              <a:t>-</a:t>
            </a:r>
            <a:r>
              <a:rPr lang="kk-KZ" kern="15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NSimSun" panose="02010609030101010101" pitchFamily="49" charset="-122"/>
                <a:cs typeface="Lucida Sans" panose="020B0602030504020204" pitchFamily="34" charset="0"/>
              </a:rPr>
              <a:t>коду</a:t>
            </a:r>
            <a:r>
              <a:rPr lang="ru-RU" kern="15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NSimSun" panose="02010609030101010101" pitchFamily="49" charset="-122"/>
                <a:cs typeface="Lucida Sans" panose="020B0602030504020204" pitchFamily="34" charset="0"/>
              </a:rPr>
              <a:t>.</a:t>
            </a:r>
            <a:r>
              <a:rPr lang="ru-RU" sz="1800" kern="150" dirty="0"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Lucida Sans" panose="020B0602030504020204" pitchFamily="34" charset="0"/>
              </a:rPr>
              <a:t> </a:t>
            </a:r>
            <a:endParaRPr lang="ru-RU" sz="1800" kern="150" dirty="0">
              <a:effectLst/>
              <a:latin typeface="Liberation Serif" panose="02020603050405020304" pitchFamily="18" charset="0"/>
              <a:ea typeface="NSimSun" panose="02010609030101010101" pitchFamily="49" charset="-122"/>
              <a:cs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58007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B9460CE-939A-DEB1-2947-26A111D6E3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https://safe.mail.ru/test</a:t>
            </a:r>
            <a:endParaRPr lang="en-US" dirty="0"/>
          </a:p>
          <a:p>
            <a:endParaRPr lang="en-US" dirty="0"/>
          </a:p>
          <a:p>
            <a:r>
              <a:rPr lang="en-US" dirty="0">
                <a:hlinkClick r:id="rId3"/>
              </a:rPr>
              <a:t>https://yandex.ru/id/security_hokku</a:t>
            </a:r>
            <a:endParaRPr lang="en-US" dirty="0"/>
          </a:p>
          <a:p>
            <a:endParaRPr lang="en-US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60162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2">
            <a:extLst>
              <a:ext uri="{FF2B5EF4-FFF2-40B4-BE49-F238E27FC236}">
                <a16:creationId xmlns:a16="http://schemas.microsoft.com/office/drawing/2014/main" id="{A858735C-EA7B-565C-1C2F-98AD749A0C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455" y="51014"/>
            <a:ext cx="8229600" cy="971550"/>
          </a:xfrm>
        </p:spPr>
        <p:txBody>
          <a:bodyPr>
            <a:normAutofit/>
          </a:bodyPr>
          <a:lstStyle/>
          <a:p>
            <a:r>
              <a:rPr lang="ru-RU" altLang="ru-RU" dirty="0"/>
              <a:t>Виды информационных угроз</a:t>
            </a:r>
          </a:p>
        </p:txBody>
      </p:sp>
      <p:graphicFrame>
        <p:nvGraphicFramePr>
          <p:cNvPr id="2" name="Объект 1">
            <a:extLst>
              <a:ext uri="{FF2B5EF4-FFF2-40B4-BE49-F238E27FC236}">
                <a16:creationId xmlns:a16="http://schemas.microsoft.com/office/drawing/2014/main" id="{45E94ADB-5EF2-0F5C-8CDA-6156C1F3526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919841" y="1022564"/>
          <a:ext cx="9927771" cy="53727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499877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9FD9D6-9557-4E0E-9912-3892BB610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188" y="155099"/>
            <a:ext cx="11469624" cy="961232"/>
          </a:xfrm>
        </p:spPr>
        <p:txBody>
          <a:bodyPr>
            <a:normAutofit/>
          </a:bodyPr>
          <a:lstStyle/>
          <a:p>
            <a:r>
              <a:rPr lang="kk-KZ" dirty="0"/>
              <a:t>Источники вредоносного ПО</a:t>
            </a: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C12CFF1-A188-A674-1857-5638C598777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90"/>
          <a:stretch/>
        </p:blipFill>
        <p:spPr>
          <a:xfrm>
            <a:off x="1953409" y="1047749"/>
            <a:ext cx="8285182" cy="5517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8507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9FD9D6-9557-4E0E-9912-3892BB610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Что такое компьютерный вирус?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0B010A4-EA43-7EED-55AB-1DCF6BCBA8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13" y="1606074"/>
            <a:ext cx="5126068" cy="452802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6CF8C39-DF34-C72E-61F4-5FA739CA70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8287" y="1831975"/>
            <a:ext cx="3905250" cy="390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9203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B3E3914-10BE-B250-9F3E-31F9052617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086" y="1008203"/>
            <a:ext cx="5709205" cy="239131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DCD1678-9692-8F1B-FAB3-8BE3FCC7BB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058" y="1014155"/>
            <a:ext cx="4083771" cy="2414845"/>
          </a:xfrm>
          <a:prstGeom prst="rect">
            <a:avLst/>
          </a:prstGeom>
        </p:spPr>
      </p:pic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B78D803-837F-3CE4-4573-18D5ED0FEB0A}"/>
              </a:ext>
            </a:extLst>
          </p:cNvPr>
          <p:cNvSpPr txBox="1">
            <a:spLocks/>
          </p:cNvSpPr>
          <p:nvPr/>
        </p:nvSpPr>
        <p:spPr>
          <a:xfrm>
            <a:off x="268659" y="3796455"/>
            <a:ext cx="4047526" cy="5495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j-cs"/>
              </a:defRPr>
            </a:lvl1pPr>
          </a:lstStyle>
          <a:p>
            <a:endParaRPr lang="ru-RU" sz="2400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EDE4311-E551-D7FF-9991-D6974B8B40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1043" y="3693041"/>
            <a:ext cx="6695529" cy="284589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FF6267B-0D37-2BED-D08C-D0F355063538}"/>
              </a:ext>
            </a:extLst>
          </p:cNvPr>
          <p:cNvSpPr txBox="1"/>
          <p:nvPr/>
        </p:nvSpPr>
        <p:spPr>
          <a:xfrm>
            <a:off x="268659" y="3607292"/>
            <a:ext cx="421277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/>
              <a:t>Безопасная работа в Интернет. </a:t>
            </a:r>
            <a:r>
              <a:rPr lang="kk-KZ" sz="2800" b="1" dirty="0"/>
              <a:t>Инкогнито</a:t>
            </a:r>
            <a:r>
              <a:rPr lang="ru-RU" sz="2800" b="1" dirty="0"/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0E4C5D6-EA41-5027-A424-790B52CD9DCA}"/>
              </a:ext>
            </a:extLst>
          </p:cNvPr>
          <p:cNvSpPr txBox="1"/>
          <p:nvPr/>
        </p:nvSpPr>
        <p:spPr>
          <a:xfrm>
            <a:off x="268659" y="215654"/>
            <a:ext cx="940525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/>
              <a:t>Учетные записи пользователей. Пароли.</a:t>
            </a: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5DF3A891-7DB3-3269-F0E1-AA040E270D52}"/>
              </a:ext>
            </a:extLst>
          </p:cNvPr>
          <p:cNvCxnSpPr>
            <a:cxnSpLocks/>
          </p:cNvCxnSpPr>
          <p:nvPr/>
        </p:nvCxnSpPr>
        <p:spPr>
          <a:xfrm>
            <a:off x="223157" y="3535867"/>
            <a:ext cx="11604172" cy="18319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41925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78D803-837F-3CE4-4573-18D5ED0FE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Безопасная работа в Интернет. Пароли.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8C7B54-DC12-9C0B-1033-62263DD0BADB}"/>
              </a:ext>
            </a:extLst>
          </p:cNvPr>
          <p:cNvSpPr txBox="1"/>
          <p:nvPr/>
        </p:nvSpPr>
        <p:spPr>
          <a:xfrm>
            <a:off x="3189514" y="6150819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hlinkClick r:id="rId2"/>
              </a:rPr>
              <a:t>https://www.security.org/how-secure-is-my-password/</a:t>
            </a:r>
            <a:r>
              <a:rPr lang="en-US" dirty="0"/>
              <a:t> </a:t>
            </a:r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5AA3492-6E0C-44A8-77B1-135A3A0F17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509" y="1654628"/>
            <a:ext cx="7145696" cy="385354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4F5475A-4782-F84F-7F95-BDFF3BEF60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6789" y="1476375"/>
            <a:ext cx="3905250" cy="390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0854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EB9C096-F0E8-55B8-EAAF-DE5E754270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0443" y="1187220"/>
            <a:ext cx="5908986" cy="1575023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1800" dirty="0">
                <a:effectLst/>
              </a:rPr>
              <a:t>SSL-сертификат — это цифровая подпись сайта, поддержка защищенно</a:t>
            </a:r>
            <a:r>
              <a:rPr lang="ru-RU" sz="1800" dirty="0"/>
              <a:t>го</a:t>
            </a:r>
            <a:r>
              <a:rPr lang="ru-RU" sz="1800" dirty="0">
                <a:effectLst/>
              </a:rPr>
              <a:t> соединения, б</a:t>
            </a:r>
            <a:r>
              <a:rPr lang="ru-RU" sz="1800" dirty="0"/>
              <a:t>езопасного подключения.</a:t>
            </a:r>
          </a:p>
          <a:p>
            <a:pPr algn="just"/>
            <a:r>
              <a:rPr lang="ru-RU" sz="1800" dirty="0"/>
              <a:t>HTTPS (</a:t>
            </a:r>
            <a:r>
              <a:rPr lang="ru-RU" sz="1800" dirty="0" err="1"/>
              <a:t>HyperText</a:t>
            </a:r>
            <a:r>
              <a:rPr lang="ru-RU" sz="1800" dirty="0"/>
              <a:t> Transfer Protocol Secure) – данные передаваемые в Интернет криптографически </a:t>
            </a:r>
            <a:r>
              <a:rPr lang="kk-KZ" sz="1800" dirty="0"/>
              <a:t>шифруются</a:t>
            </a:r>
            <a:r>
              <a:rPr lang="ru-RU" sz="1800" dirty="0"/>
              <a:t>.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DD916E4-10CA-E1D1-99CE-2BCBF734F7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405" y="1208606"/>
            <a:ext cx="5015602" cy="66675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2FEDE03-5A19-B327-B6CF-9699E7916D18}"/>
              </a:ext>
            </a:extLst>
          </p:cNvPr>
          <p:cNvSpPr txBox="1"/>
          <p:nvPr/>
        </p:nvSpPr>
        <p:spPr>
          <a:xfrm>
            <a:off x="388404" y="2877338"/>
            <a:ext cx="1133006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k-KZ" sz="3200" b="1" dirty="0"/>
              <a:t>Безопасная работа в сети Интернет</a:t>
            </a:r>
            <a:r>
              <a:rPr lang="ru-RU" sz="3200" b="1" dirty="0"/>
              <a:t>. </a:t>
            </a:r>
            <a:r>
              <a:rPr lang="kk-KZ" sz="3200" b="1" dirty="0"/>
              <a:t>Пароли</a:t>
            </a:r>
            <a:r>
              <a:rPr lang="ru-RU" sz="3200" b="1" dirty="0"/>
              <a:t>.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CA8266F7-F12C-A31B-B3A4-73A6AF1ADF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844" y="3636094"/>
            <a:ext cx="4139025" cy="28572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08A4A3DD-C649-0EB4-3B7E-C158A40E2DB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9473" r="26701"/>
          <a:stretch/>
        </p:blipFill>
        <p:spPr>
          <a:xfrm>
            <a:off x="5404007" y="3577209"/>
            <a:ext cx="2575222" cy="2970929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AA3F99AF-F2A1-0E94-4FA1-0E4743D6E044}"/>
              </a:ext>
            </a:extLst>
          </p:cNvPr>
          <p:cNvSpPr txBox="1"/>
          <p:nvPr/>
        </p:nvSpPr>
        <p:spPr>
          <a:xfrm>
            <a:off x="388404" y="309862"/>
            <a:ext cx="1119399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k-KZ" sz="3200" b="1" dirty="0"/>
              <a:t>Безопасная работа в сети Интернет</a:t>
            </a:r>
            <a:r>
              <a:rPr lang="ru-RU" sz="3200" b="1" dirty="0"/>
              <a:t>. Безопасное соединение.</a:t>
            </a:r>
          </a:p>
        </p:txBody>
      </p: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B828359C-403C-0D6B-0E51-D7AC381D325E}"/>
              </a:ext>
            </a:extLst>
          </p:cNvPr>
          <p:cNvCxnSpPr>
            <a:cxnSpLocks/>
          </p:cNvCxnSpPr>
          <p:nvPr/>
        </p:nvCxnSpPr>
        <p:spPr>
          <a:xfrm>
            <a:off x="348343" y="2868178"/>
            <a:ext cx="11604172" cy="18319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43820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9FD9D6-9557-4E0E-9912-3892BB610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kk-KZ" sz="3200" b="1" dirty="0"/>
              <a:t>И</a:t>
            </a:r>
            <a:r>
              <a:rPr lang="ru-RU" sz="3200" b="1" dirty="0"/>
              <a:t>нструменты безопасности </a:t>
            </a:r>
            <a:r>
              <a:rPr lang="kk-KZ" sz="3200" b="1" dirty="0"/>
              <a:t>ОС </a:t>
            </a:r>
            <a:r>
              <a:rPr lang="en-US" sz="3200" b="1" dirty="0"/>
              <a:t>Windows</a:t>
            </a:r>
            <a:r>
              <a:rPr lang="ru-RU" sz="3200" b="1" dirty="0"/>
              <a:t>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916BA91-7E1D-DB19-3ED3-3C899D79AD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223" t="107" r="37869" b="-107"/>
          <a:stretch/>
        </p:blipFill>
        <p:spPr>
          <a:xfrm>
            <a:off x="533401" y="1162596"/>
            <a:ext cx="3064327" cy="41411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E779796-2606-826D-B025-8B30947425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2968" y="1162596"/>
            <a:ext cx="7361238" cy="41411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3FA4C9A-C71B-5B18-0206-591D7C3C1A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596" y="5591325"/>
            <a:ext cx="2469211" cy="81424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49FCF90-CB53-DDCC-0B81-19210C6DB3C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366" t="8927" r="17781" b="9621"/>
          <a:stretch/>
        </p:blipFill>
        <p:spPr>
          <a:xfrm>
            <a:off x="3032694" y="5746970"/>
            <a:ext cx="2572177" cy="6586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47CCB8D-2352-6A00-95BE-13D6DB3EAD5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055" t="9148" r="3978" b="8335"/>
          <a:stretch/>
        </p:blipFill>
        <p:spPr>
          <a:xfrm>
            <a:off x="5187077" y="5715219"/>
            <a:ext cx="3217480" cy="6586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9515BFD-E16C-5CBB-A6C5-74F68D0EABD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423" t="6432" r="5025" b="13852"/>
          <a:stretch/>
        </p:blipFill>
        <p:spPr>
          <a:xfrm>
            <a:off x="7911460" y="5690537"/>
            <a:ext cx="3328803" cy="683282"/>
          </a:xfrm>
          <a:prstGeom prst="rect">
            <a:avLst/>
          </a:prstGeom>
        </p:spPr>
      </p:pic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86B2237D-AD1C-2F9E-A853-C1405638E436}"/>
              </a:ext>
            </a:extLst>
          </p:cNvPr>
          <p:cNvCxnSpPr>
            <a:cxnSpLocks/>
          </p:cNvCxnSpPr>
          <p:nvPr/>
        </p:nvCxnSpPr>
        <p:spPr>
          <a:xfrm flipV="1">
            <a:off x="3831772" y="1162596"/>
            <a:ext cx="0" cy="4141140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64761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9FD9D6-9557-4E0E-9912-3892BB610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188" y="94096"/>
            <a:ext cx="11469624" cy="961232"/>
          </a:xfrm>
        </p:spPr>
        <p:txBody>
          <a:bodyPr>
            <a:noAutofit/>
          </a:bodyPr>
          <a:lstStyle/>
          <a:p>
            <a:r>
              <a:rPr lang="ru-RU" sz="3200" dirty="0"/>
              <a:t>Встроенные инструменты безопасности </a:t>
            </a:r>
            <a:r>
              <a:rPr lang="kk-KZ" sz="3200" dirty="0"/>
              <a:t>ОС </a:t>
            </a:r>
            <a:r>
              <a:rPr lang="en-US" sz="3200" dirty="0"/>
              <a:t>Linux</a:t>
            </a:r>
            <a:r>
              <a:rPr lang="ru-RU" sz="3200" dirty="0"/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210BB40-0A10-5EB7-7BBB-96950533D1A8}"/>
              </a:ext>
            </a:extLst>
          </p:cNvPr>
          <p:cNvSpPr txBox="1"/>
          <p:nvPr/>
        </p:nvSpPr>
        <p:spPr>
          <a:xfrm>
            <a:off x="762000" y="5286576"/>
            <a:ext cx="465908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/>
              <a:t>Установка из репозитория </a:t>
            </a:r>
            <a:r>
              <a:rPr lang="ru-RU" b="1" dirty="0" err="1"/>
              <a:t>Debian</a:t>
            </a:r>
            <a:r>
              <a:rPr lang="ru-RU" b="1" dirty="0"/>
              <a:t>/Ubuntu:</a:t>
            </a:r>
          </a:p>
          <a:p>
            <a:r>
              <a:rPr lang="ru-RU" dirty="0" err="1"/>
              <a:t>sudo</a:t>
            </a:r>
            <a:r>
              <a:rPr lang="ru-RU" dirty="0"/>
              <a:t> </a:t>
            </a:r>
            <a:r>
              <a:rPr lang="ru-RU" dirty="0" err="1"/>
              <a:t>apt-get</a:t>
            </a:r>
            <a:r>
              <a:rPr lang="ru-RU" dirty="0"/>
              <a:t> </a:t>
            </a:r>
            <a:r>
              <a:rPr lang="ru-RU" dirty="0" err="1"/>
              <a:t>update</a:t>
            </a:r>
            <a:endParaRPr lang="ru-RU" dirty="0"/>
          </a:p>
          <a:p>
            <a:r>
              <a:rPr lang="ru-RU" dirty="0" err="1"/>
              <a:t>sudo</a:t>
            </a:r>
            <a:r>
              <a:rPr lang="ru-RU" dirty="0"/>
              <a:t> </a:t>
            </a:r>
            <a:r>
              <a:rPr lang="ru-RU" dirty="0" err="1"/>
              <a:t>apt-get</a:t>
            </a:r>
            <a:r>
              <a:rPr lang="ru-RU" dirty="0"/>
              <a:t> </a:t>
            </a:r>
            <a:r>
              <a:rPr lang="ru-RU" dirty="0" err="1"/>
              <a:t>install</a:t>
            </a:r>
            <a:r>
              <a:rPr lang="ru-RU" dirty="0"/>
              <a:t> </a:t>
            </a:r>
            <a:r>
              <a:rPr lang="ru-RU" dirty="0" err="1"/>
              <a:t>lynis</a:t>
            </a:r>
            <a:endParaRPr lang="en-US" dirty="0"/>
          </a:p>
          <a:p>
            <a:r>
              <a:rPr lang="ru-RU" b="1" dirty="0"/>
              <a:t>Полный набор тестов</a:t>
            </a:r>
            <a:endParaRPr lang="ru-RU" dirty="0"/>
          </a:p>
          <a:p>
            <a:r>
              <a:rPr lang="nl-NL" dirty="0"/>
              <a:t>sudo lynis audit system –c</a:t>
            </a:r>
            <a:endParaRPr lang="ru-RU" dirty="0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6F1BD741-9F25-54D3-DE74-05F5B44DFE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543" y="1649185"/>
            <a:ext cx="4746172" cy="355962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2E71975-19ED-E4DC-C0A2-F1FE0F4384DB}"/>
              </a:ext>
            </a:extLst>
          </p:cNvPr>
          <p:cNvSpPr txBox="1"/>
          <p:nvPr/>
        </p:nvSpPr>
        <p:spPr>
          <a:xfrm>
            <a:off x="762000" y="944922"/>
            <a:ext cx="160215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600" b="1" dirty="0"/>
              <a:t>Lynis</a:t>
            </a:r>
            <a:endParaRPr lang="ru-RU" sz="3600" b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B48FDE0-0C67-A6F7-57E3-45C19AF3F809}"/>
              </a:ext>
            </a:extLst>
          </p:cNvPr>
          <p:cNvSpPr txBox="1"/>
          <p:nvPr/>
        </p:nvSpPr>
        <p:spPr>
          <a:xfrm>
            <a:off x="7837715" y="4922300"/>
            <a:ext cx="22968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hlinkClick r:id="rId3"/>
              </a:rPr>
              <a:t>https://www.kali.org</a:t>
            </a:r>
            <a:r>
              <a:rPr lang="en-US" dirty="0"/>
              <a:t> </a:t>
            </a:r>
            <a:endParaRPr lang="ru-RU" dirty="0"/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3341C8CD-845B-32AD-7410-5F5A9A89E5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6050" y="1591253"/>
            <a:ext cx="5077324" cy="3155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0196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for NIS Instructors course" id="{54F16EFA-19C6-45AD-ABBB-2374448BF703}" vid="{F00C6A10-0C39-4CAE-A825-87FABEDFE4F2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for NIS Instructors course</Template>
  <TotalTime>4783</TotalTime>
  <Words>793</Words>
  <Application>Microsoft Office PowerPoint</Application>
  <PresentationFormat>Широкоэкранный</PresentationFormat>
  <Paragraphs>55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Liberation Serif</vt:lpstr>
      <vt:lpstr>Roboto</vt:lpstr>
      <vt:lpstr>Times New Roman</vt:lpstr>
      <vt:lpstr>Office Theme</vt:lpstr>
      <vt:lpstr>Информационная безопасность.   Тема 1. Стратегии персональной безопасности.</vt:lpstr>
      <vt:lpstr>Виды информационных угроз</vt:lpstr>
      <vt:lpstr>Источники вредоносного ПО</vt:lpstr>
      <vt:lpstr>Что такое компьютерный вирус?</vt:lpstr>
      <vt:lpstr>Презентация PowerPoint</vt:lpstr>
      <vt:lpstr>Безопасная работа в Интернет. Пароли.</vt:lpstr>
      <vt:lpstr>Презентация PowerPoint</vt:lpstr>
      <vt:lpstr>Инструменты безопасности ОС Windows.</vt:lpstr>
      <vt:lpstr>Встроенные инструменты безопасности ОС Linux.</vt:lpstr>
      <vt:lpstr>Ситуация 1 …</vt:lpstr>
      <vt:lpstr>Ситуация 2 …</vt:lpstr>
      <vt:lpstr>Ситуация 3 …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Знакомство с системой персонального компьютера Глава 1</dc:title>
  <dc:creator>Windows User</dc:creator>
  <cp:lastModifiedBy>Шерцер Александр Иванович</cp:lastModifiedBy>
  <cp:revision>623</cp:revision>
  <dcterms:created xsi:type="dcterms:W3CDTF">2018-01-19T10:05:07Z</dcterms:created>
  <dcterms:modified xsi:type="dcterms:W3CDTF">2024-06-27T04:14:20Z</dcterms:modified>
</cp:coreProperties>
</file>