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370" r:id="rId2"/>
    <p:sldId id="373" r:id="rId3"/>
    <p:sldId id="343" r:id="rId4"/>
    <p:sldId id="374" r:id="rId5"/>
    <p:sldId id="372" r:id="rId6"/>
    <p:sldId id="375" r:id="rId7"/>
    <p:sldId id="352" r:id="rId8"/>
    <p:sldId id="35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42" autoAdjust="0"/>
    <p:restoredTop sz="95400" autoAdjust="0"/>
  </p:normalViewPr>
  <p:slideViewPr>
    <p:cSldViewPr snapToGrid="0">
      <p:cViewPr varScale="1">
        <p:scale>
          <a:sx n="88" d="100"/>
          <a:sy n="88" d="100"/>
        </p:scale>
        <p:origin x="549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0325D-251F-444D-B9E7-7ACFAE81516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F3C9-8A48-4E7B-BD26-6FF9BEC9F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AEA2-EDFE-0F68-2E5E-02694631F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88" y="1041400"/>
            <a:ext cx="11469624" cy="2387600"/>
          </a:xfrm>
        </p:spPr>
        <p:txBody>
          <a:bodyPr anchor="b"/>
          <a:lstStyle>
            <a:lvl1pPr algn="ctr">
              <a:defRPr sz="60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37FC9-33F0-D60C-7BB6-F20A7EBD0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188" y="3602038"/>
            <a:ext cx="10306812" cy="1655762"/>
          </a:xfrm>
        </p:spPr>
        <p:txBody>
          <a:bodyPr/>
          <a:lstStyle>
            <a:lvl1pPr marL="0" indent="0" algn="ctr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2833ED35-6936-0A7B-092F-6A77B61F7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198" y="3429000"/>
            <a:ext cx="3330802" cy="296118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7FC2AF-E802-D507-1209-B5083C88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7A08B7C-9B97-7A48-86B6-5C637E4D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03D95D6-B402-5B0D-E0A5-5C0E8C67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1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7567E-7755-8C13-E3BF-798C0016B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188" y="1253330"/>
            <a:ext cx="11469624" cy="4763421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870B9A-7432-4D04-4FF4-AF76B3F2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88376A2-4BD1-4C49-E3F6-26C242F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7DEE192-81A1-A1E2-FB07-F6198630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D53716-BB6C-848B-0A0D-DA0F2C62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9DE22-83B3-BF7E-4248-B841F7478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3698" y="365125"/>
            <a:ext cx="2817114" cy="5811838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647C7-7A5A-77EB-4C41-4ADF69B06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188" y="365125"/>
            <a:ext cx="8279892" cy="5811838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A51525-F7A6-DDCF-C157-FECB434A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BDFD29-0E1A-50E0-EB6D-4C771227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3DC871-8F1F-E52E-63A6-B44A89D6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3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9908-E7E9-A324-6F72-5D0679EF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1320-D06B-C262-F125-4FFAC435E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88" y="1283588"/>
            <a:ext cx="11469624" cy="4778883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F1140-9A60-9948-810B-3AAB0E7CC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42EDC-A879-C3D2-7E98-A34EFF71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1BDCA-63CD-2279-86CB-4FE20175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F039-2690-A688-0DF0-645EBC1E3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243394"/>
            <a:ext cx="11469624" cy="2852737"/>
          </a:xfrm>
        </p:spPr>
        <p:txBody>
          <a:bodyPr anchor="b"/>
          <a:lstStyle>
            <a:lvl1pPr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18317-6B96-8FE8-6663-5B009089C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188" y="4123119"/>
            <a:ext cx="114696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085DA5-E843-6E71-5473-DF480FA2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9FF49E-EF5E-D063-F1EB-DFAD02B4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C3AE5B-DCCA-F3C5-3000-CFC008FE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8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2BCAE-E1EE-5C51-D24D-52E068C10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88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E58C8-FC55-099D-E19D-D2BF7DB29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2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9B534-D6B9-332E-D1F8-D1440718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D72DE-D3E1-E822-9DD3-4E415B11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9B0E3-FFDF-9D71-81DC-47431D76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881927-7E72-466D-55A6-DB59D015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7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39971DC-244A-C4EB-88A3-DD03A7FE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2751A2E-0DD0-6F84-95CC-477B41B2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84EC1F-F962-0FF8-61C3-B15BC784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B38470-070F-E83F-54C2-5120D044D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88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19BC7F2-C7EE-4AEB-BEA7-0835D6990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2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09A245-D239-BD48-DEB9-37B888C6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2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68A1D8-D992-B87C-2BBF-31282243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7B25A8E-F145-F5CB-276D-41E3A3CA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B2D220-92CD-EBEF-8E71-4DBB5C38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CA6B84-2FAC-6537-EF71-2E47A863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7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5837296-4E79-A65C-4A64-100D2953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752D41-F260-6A98-53C1-613872A7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ED5797-3438-CF43-480F-3235032D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AC17A-56E1-C578-54AB-DFC65942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16" y="449262"/>
            <a:ext cx="4544632" cy="1600200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2EDE-EE77-7BD7-D13E-2F6CF18A6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332" y="449262"/>
            <a:ext cx="6638480" cy="5411788"/>
          </a:xfrm>
        </p:spPr>
        <p:txBody>
          <a:bodyPr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C32E2-B24C-5A46-5908-827F6987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16" y="2049462"/>
            <a:ext cx="4544632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8FBC53E-FBCC-DCFF-2429-0FE416F8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3AE2165-4E3A-CA96-8232-1CE8609C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8BBE16-12FC-CEC5-7481-65C22924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4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3052-1155-3568-C3FB-4A95AC91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12" y="539496"/>
            <a:ext cx="4555172" cy="1600200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4FA844-3C88-E46F-131E-C7E6C8C36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5484" y="583883"/>
            <a:ext cx="6580504" cy="5367401"/>
          </a:xfrm>
        </p:spPr>
        <p:txBody>
          <a:bodyPr/>
          <a:lstStyle>
            <a:lvl1pPr marL="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A87F5-F345-78BA-81EA-0B94EA849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012" y="2139696"/>
            <a:ext cx="4555172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01889A4-CF7F-117B-3B23-74843D7C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93983D2-9A67-4362-F767-5DF89B8C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449D07E-3D60-4EA9-5BD7-351387A2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6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0D35B4-876A-574E-F231-AEDAB6CE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6A96F-3E73-8DD0-3851-F15B83C0E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553C-BACA-EA3C-0EFF-C628DE3EF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50E91-D59B-7667-50F0-7241C4C38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0D4E9-D848-0D2C-F056-03B64F3E8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4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earnsecurity.amazon.com/ru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rocesshacker.sourceforge.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reshark.org/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7B9FC0E-FDBB-C546-C23B-431E3D298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" y="266700"/>
            <a:ext cx="7276955" cy="2762714"/>
          </a:xfrm>
        </p:spPr>
        <p:txBody>
          <a:bodyPr>
            <a:noAutofit/>
          </a:bodyPr>
          <a:lstStyle/>
          <a:p>
            <a:r>
              <a:rPr lang="ru-RU" sz="4000" dirty="0"/>
              <a:t>Информационная безопасность. </a:t>
            </a:r>
            <a:br>
              <a:rPr lang="ru-RU" sz="4000" dirty="0"/>
            </a:br>
            <a:br>
              <a:rPr lang="ru-RU" sz="4000" dirty="0"/>
            </a:br>
            <a:r>
              <a:rPr lang="kk-KZ" sz="3200" dirty="0"/>
              <a:t>Тема </a:t>
            </a:r>
            <a:r>
              <a:rPr lang="ru-RU" sz="3200" dirty="0"/>
              <a:t>3. </a:t>
            </a:r>
            <a:r>
              <a:rPr lang="kk-KZ" sz="3200" dirty="0"/>
              <a:t>Брандмауер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3200" dirty="0"/>
              <a:t>Виртуальные машины.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64000-BD95-5D2A-D254-1A299F98C40D}"/>
              </a:ext>
            </a:extLst>
          </p:cNvPr>
          <p:cNvSpPr txBox="1"/>
          <p:nvPr/>
        </p:nvSpPr>
        <p:spPr>
          <a:xfrm>
            <a:off x="590477" y="3471529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Обеспечение безопасности информации складывается из трех составляющих: </a:t>
            </a:r>
          </a:p>
          <a:p>
            <a:pPr marL="0" indent="0" algn="ctr">
              <a:buNone/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</a:rPr>
              <a:t>Конфиденциальности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</a:rPr>
              <a:t>Целостности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</a:rPr>
              <a:t>Доступности</a:t>
            </a:r>
          </a:p>
          <a:p>
            <a:pPr marL="0" indent="0" algn="ctr">
              <a:buNone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3B7072-372F-38B8-7B23-D0AC5676D2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52"/>
          <a:stretch/>
        </p:blipFill>
        <p:spPr>
          <a:xfrm>
            <a:off x="6482443" y="180975"/>
            <a:ext cx="5671457" cy="64960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14F520-40C8-01CE-8895-919F715A8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6" y="2061599"/>
            <a:ext cx="4087586" cy="40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9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EAA1D-502B-7DBE-D325-BF759DAE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Firewall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149F5-B874-4658-33C6-2D975A85A0EE}"/>
              </a:ext>
            </a:extLst>
          </p:cNvPr>
          <p:cNvSpPr txBox="1"/>
          <p:nvPr/>
        </p:nvSpPr>
        <p:spPr>
          <a:xfrm>
            <a:off x="8327570" y="1152546"/>
            <a:ext cx="324938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Брандмауер</a:t>
            </a:r>
            <a:r>
              <a:rPr lang="ru-RU" sz="2000" dirty="0"/>
              <a:t> (Firewall) - это </a:t>
            </a:r>
            <a:r>
              <a:rPr lang="kk-KZ" sz="2000" dirty="0"/>
              <a:t>устройство или программа</a:t>
            </a:r>
            <a:r>
              <a:rPr lang="ru-RU" sz="2000" dirty="0"/>
              <a:t> сетевой безопасности, которое контролирует входящий и исходящий сетевой трафик на основе набора правил безопасности.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3F6105-FFC8-F536-793E-6EE41606F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3" y="1206120"/>
            <a:ext cx="4334480" cy="21815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611325-C69C-747B-DC16-5CC6E5754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10" y="2794845"/>
            <a:ext cx="6525841" cy="39271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6F5E89-C0B1-61EC-9B2C-AB4DC68CAF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2" t="17091" r="31072" b="20835"/>
          <a:stretch/>
        </p:blipFill>
        <p:spPr>
          <a:xfrm>
            <a:off x="8886780" y="4241410"/>
            <a:ext cx="2151875" cy="18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4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FD9D6-9557-4E0E-9912-3892BB61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88654"/>
            <a:ext cx="11469624" cy="961232"/>
          </a:xfrm>
        </p:spPr>
        <p:txBody>
          <a:bodyPr>
            <a:noAutofit/>
          </a:bodyPr>
          <a:lstStyle/>
          <a:p>
            <a:r>
              <a:rPr lang="en-US" sz="3200" dirty="0"/>
              <a:t>Firewall. </a:t>
            </a:r>
            <a:r>
              <a:rPr lang="kk-KZ" sz="3200" dirty="0"/>
              <a:t>Настройки портов в </a:t>
            </a:r>
            <a:r>
              <a:rPr lang="ru-RU" sz="3200" dirty="0"/>
              <a:t>ОС </a:t>
            </a:r>
            <a:r>
              <a:rPr lang="en-US" sz="3200" dirty="0"/>
              <a:t>Linux (Debian)</a:t>
            </a: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10BB40-0A10-5EB7-7BBB-96950533D1A8}"/>
              </a:ext>
            </a:extLst>
          </p:cNvPr>
          <p:cNvSpPr txBox="1"/>
          <p:nvPr/>
        </p:nvSpPr>
        <p:spPr>
          <a:xfrm>
            <a:off x="435428" y="1563662"/>
            <a:ext cx="464275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Брандмауэр</a:t>
            </a:r>
            <a:r>
              <a:rPr lang="en-US" b="1" dirty="0"/>
              <a:t> </a:t>
            </a:r>
            <a:r>
              <a:rPr lang="kk-KZ" b="1" dirty="0"/>
              <a:t>н</a:t>
            </a:r>
            <a:r>
              <a:rPr lang="ru-RU" b="1" dirty="0"/>
              <a:t>а сервере </a:t>
            </a:r>
            <a:r>
              <a:rPr lang="ru-RU" b="1" dirty="0" err="1"/>
              <a:t>Debian</a:t>
            </a:r>
            <a:r>
              <a:rPr lang="ru-RU" b="1" dirty="0"/>
              <a:t> 11 (UFW</a:t>
            </a:r>
            <a:r>
              <a:rPr lang="en-US" b="1" dirty="0"/>
              <a:t>)</a:t>
            </a:r>
            <a:r>
              <a:rPr lang="ru-RU" b="1" dirty="0"/>
              <a:t>. </a:t>
            </a:r>
          </a:p>
          <a:p>
            <a:r>
              <a:rPr lang="ru-RU" b="1" dirty="0"/>
              <a:t>Базовая настройка.</a:t>
            </a:r>
            <a:r>
              <a:rPr lang="en-US" b="1" dirty="0"/>
              <a:t> </a:t>
            </a:r>
            <a:endParaRPr lang="ru-RU" b="1" dirty="0"/>
          </a:p>
          <a:p>
            <a:endParaRPr lang="ru-RU" b="1" dirty="0"/>
          </a:p>
          <a:p>
            <a:r>
              <a:rPr lang="ru-RU" dirty="0" err="1"/>
              <a:t>sudo</a:t>
            </a:r>
            <a:r>
              <a:rPr lang="ru-RU" dirty="0"/>
              <a:t> </a:t>
            </a:r>
            <a:r>
              <a:rPr lang="ru-RU" dirty="0" err="1"/>
              <a:t>apt</a:t>
            </a:r>
            <a:r>
              <a:rPr lang="ru-RU" dirty="0"/>
              <a:t> </a:t>
            </a:r>
            <a:r>
              <a:rPr lang="en-US" dirty="0"/>
              <a:t>install</a:t>
            </a:r>
            <a:r>
              <a:rPr lang="ru-RU" dirty="0"/>
              <a:t> </a:t>
            </a:r>
            <a:r>
              <a:rPr lang="ru-RU" dirty="0" err="1"/>
              <a:t>ufw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sudo</a:t>
            </a:r>
            <a:r>
              <a:rPr lang="ru-RU" dirty="0"/>
              <a:t> </a:t>
            </a:r>
            <a:r>
              <a:rPr lang="ru-RU" dirty="0" err="1"/>
              <a:t>ufw</a:t>
            </a:r>
            <a:r>
              <a:rPr lang="ru-RU" dirty="0"/>
              <a:t> </a:t>
            </a:r>
            <a:r>
              <a:rPr lang="en-US" dirty="0"/>
              <a:t>enable</a:t>
            </a:r>
            <a:endParaRPr lang="kk-KZ" dirty="0"/>
          </a:p>
          <a:p>
            <a:endParaRPr lang="ru-RU" dirty="0"/>
          </a:p>
          <a:p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ufw</a:t>
            </a:r>
            <a:r>
              <a:rPr lang="en-US" dirty="0"/>
              <a:t> allow http</a:t>
            </a:r>
          </a:p>
          <a:p>
            <a:endParaRPr lang="en-US" b="1" dirty="0"/>
          </a:p>
          <a:p>
            <a:r>
              <a:rPr lang="en-US" dirty="0"/>
              <a:t>…</a:t>
            </a:r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en-US" dirty="0"/>
              <a:t>reboot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34F299-97A1-D920-6450-EAA02157B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443" y="1514678"/>
            <a:ext cx="6549369" cy="41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4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EAA1D-502B-7DBE-D325-BF759DAE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Виртуальная машина </a:t>
            </a:r>
            <a:r>
              <a:rPr lang="en-US" dirty="0"/>
              <a:t>Virtual Box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9385C0-C863-DA6B-D303-3D29B9841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43" y="1152546"/>
            <a:ext cx="7629382" cy="5324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5149F5-B874-4658-33C6-2D975A85A0EE}"/>
              </a:ext>
            </a:extLst>
          </p:cNvPr>
          <p:cNvSpPr txBox="1"/>
          <p:nvPr/>
        </p:nvSpPr>
        <p:spPr>
          <a:xfrm>
            <a:off x="8327570" y="1152546"/>
            <a:ext cx="324938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Программная система, эмулирующая аппаратное обеспечение компьютера и исполняющая операционную  систему и программы, изолированные от основного компьютера</a:t>
            </a:r>
          </a:p>
        </p:txBody>
      </p:sp>
    </p:spTree>
    <p:extLst>
      <p:ext uri="{BB962C8B-B14F-4D97-AF65-F5344CB8AC3E}">
        <p14:creationId xmlns:p14="http://schemas.microsoft.com/office/powerpoint/2010/main" val="158403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EAA1D-502B-7DBE-D325-BF759DAE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Второе пространство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3D56C3-BE04-B2B0-C754-3DF7FDEF1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86" y="1538416"/>
            <a:ext cx="8937171" cy="450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7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D8FD6-652A-17CF-9941-6EBF3A0B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СЦЕНАРИИ КИБЕРБЕЗОПАСНОСТИ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4903BA-D38E-16B6-B2F4-213FBF52D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https://learnsecurity.amazon.com/ru/index.html</a:t>
            </a:r>
            <a:r>
              <a:rPr lang="kk-KZ" dirty="0"/>
              <a:t>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D35D30-1C01-77CB-6907-E17B788FC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57" y="2357751"/>
            <a:ext cx="9024783" cy="389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4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6D37F-BA24-7B87-2876-777D6E09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200" dirty="0"/>
              <a:t>Программное обеспечение для контроля данных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FABBC6-D934-718F-D9B6-07019C1B6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17" y="1180174"/>
            <a:ext cx="4863954" cy="1328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000" dirty="0"/>
              <a:t>Обозревать процессов </a:t>
            </a:r>
            <a:r>
              <a:rPr lang="en-US" sz="2000" dirty="0"/>
              <a:t>Microsoft (Process Explorer)</a:t>
            </a:r>
            <a:endParaRPr lang="kk-KZ" sz="2000" dirty="0"/>
          </a:p>
          <a:p>
            <a:pPr marL="0" indent="0">
              <a:buNone/>
            </a:pPr>
            <a:r>
              <a:rPr lang="ru-RU" sz="2000" b="1" dirty="0"/>
              <a:t>(</a:t>
            </a:r>
            <a:r>
              <a:rPr lang="en-US" sz="2000" b="1" dirty="0">
                <a:hlinkClick r:id="rId2"/>
              </a:rPr>
              <a:t>https://processhacker.sourceforge.io</a:t>
            </a:r>
            <a:r>
              <a:rPr lang="ru-RU" sz="2000" b="1" dirty="0"/>
              <a:t>)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en-US" sz="2000" b="1" dirty="0"/>
          </a:p>
          <a:p>
            <a:endParaRPr lang="ru-RU" sz="20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33F9AF-449B-784C-1AAC-528269FB5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30" y="2509157"/>
            <a:ext cx="5486153" cy="4076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98F653-987D-102B-A738-60871443A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17" y="2448602"/>
            <a:ext cx="5054372" cy="41365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F41F48-6B90-1B7A-F370-4ADF3B958277}"/>
              </a:ext>
            </a:extLst>
          </p:cNvPr>
          <p:cNvSpPr txBox="1"/>
          <p:nvPr/>
        </p:nvSpPr>
        <p:spPr>
          <a:xfrm>
            <a:off x="6232072" y="1097281"/>
            <a:ext cx="52251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/>
              <a:t>Wireshark</a:t>
            </a:r>
            <a:r>
              <a:rPr lang="ru-RU" dirty="0"/>
              <a:t> – это инструмент для захвата и анализа сетевого трафика, который активно используется для образовательных целей, и устранения неполадок в сети</a:t>
            </a:r>
            <a:r>
              <a:rPr lang="en-US" dirty="0"/>
              <a:t> (</a:t>
            </a:r>
            <a:r>
              <a:rPr lang="en-US" dirty="0">
                <a:hlinkClick r:id="rId5"/>
              </a:rPr>
              <a:t>https://www.wireshark.org</a:t>
            </a:r>
            <a:r>
              <a:rPr lang="en-US" dirty="0"/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70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C069961-1D92-DB49-760A-472F8EFCE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471" y="3429000"/>
            <a:ext cx="3411430" cy="19674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1AD56-4A5A-BA41-E7C3-3AFC1BAF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97162"/>
            <a:ext cx="11469624" cy="961232"/>
          </a:xfrm>
        </p:spPr>
        <p:txBody>
          <a:bodyPr/>
          <a:lstStyle/>
          <a:p>
            <a:r>
              <a:rPr lang="kk-KZ" dirty="0"/>
              <a:t>Целостность и защита данных.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54612-1BD1-49B4-ABBC-DFA93727CFF6}"/>
              </a:ext>
            </a:extLst>
          </p:cNvPr>
          <p:cNvSpPr txBox="1"/>
          <p:nvPr/>
        </p:nvSpPr>
        <p:spPr>
          <a:xfrm>
            <a:off x="484415" y="966529"/>
            <a:ext cx="789758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Валидация – это автоматическая компьютерная проверка, позволяющая убедиться, что введенные данные соответствуют требованиям.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Контрольная цифра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Проверка формата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Проверка длины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Проверка присутствия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Проверка интервала вводимых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Проверка орфографии</a:t>
            </a:r>
          </a:p>
          <a:p>
            <a:endParaRPr lang="ru-RU" sz="1600" dirty="0"/>
          </a:p>
          <a:p>
            <a:r>
              <a:rPr lang="ru-RU" sz="1600" b="1" dirty="0"/>
              <a:t>Верификация – проверка выполняется для того, чтобы убедиться, что введенные данные точно соответствуют исходным </a:t>
            </a:r>
            <a:r>
              <a:rPr lang="en-US" sz="1600" b="1" dirty="0"/>
              <a:t>(</a:t>
            </a:r>
            <a:r>
              <a:rPr lang="kk-KZ" sz="1600" b="1" dirty="0"/>
              <a:t>подлинным</a:t>
            </a:r>
            <a:r>
              <a:rPr lang="ru-RU" sz="1600" b="1" dirty="0"/>
              <a:t>) данным</a:t>
            </a:r>
            <a:r>
              <a:rPr lang="en-US" sz="1600" b="1" dirty="0"/>
              <a:t> </a:t>
            </a:r>
            <a:r>
              <a:rPr lang="ru-RU" sz="1600" b="1" dirty="0"/>
              <a:t>(идентификация)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Двойной ввод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Сверка данных из различных источников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SMS подтверждение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E-mail подтверждение</a:t>
            </a:r>
          </a:p>
          <a:p>
            <a:endParaRPr lang="ru-RU" sz="1600" dirty="0"/>
          </a:p>
          <a:p>
            <a:r>
              <a:rPr lang="ru-RU" sz="1600" b="1" dirty="0"/>
              <a:t>Биометрия – это использование поддающихся измерению физических или поведенческих характеристик человека для доступа к компьютерной системе.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Отпечатки пальцев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Распознавание лиц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Распознавание голоса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Жесты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Подпись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B15E41-999F-6E8A-5474-D6E958BCE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061" y="1097281"/>
            <a:ext cx="2766690" cy="2006486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05E9A0D-7EAF-1DBA-FD26-5EC6C8C24E66}"/>
              </a:ext>
            </a:extLst>
          </p:cNvPr>
          <p:cNvCxnSpPr>
            <a:cxnSpLocks/>
          </p:cNvCxnSpPr>
          <p:nvPr/>
        </p:nvCxnSpPr>
        <p:spPr>
          <a:xfrm>
            <a:off x="2950028" y="4566558"/>
            <a:ext cx="60415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F2D6804-275B-9611-C7F4-B71C65FAEE3A}"/>
              </a:ext>
            </a:extLst>
          </p:cNvPr>
          <p:cNvSpPr txBox="1"/>
          <p:nvPr/>
        </p:nvSpPr>
        <p:spPr>
          <a:xfrm>
            <a:off x="4619026" y="16876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/>
              <a:t>должен быть введен символ </a:t>
            </a:r>
            <a:r>
              <a:rPr lang="en-US" b="1" dirty="0"/>
              <a:t>@</a:t>
            </a:r>
            <a:endParaRPr lang="ru-RU" sz="1800" b="1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644D70C-783D-07BB-DDD2-9CD5D9604CC3}"/>
              </a:ext>
            </a:extLst>
          </p:cNvPr>
          <p:cNvCxnSpPr>
            <a:cxnSpLocks/>
          </p:cNvCxnSpPr>
          <p:nvPr/>
        </p:nvCxnSpPr>
        <p:spPr>
          <a:xfrm>
            <a:off x="7903029" y="1872343"/>
            <a:ext cx="153488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01B356F-EDA4-FF79-F432-DF1711483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073" y="5825126"/>
            <a:ext cx="3411430" cy="6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41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for NIS Instructors course" id="{54F16EFA-19C6-45AD-ABBB-2374448BF703}" vid="{F00C6A10-0C39-4CAE-A825-87FABEDFE4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for NIS Instructors course</Template>
  <TotalTime>4910</TotalTime>
  <Words>280</Words>
  <Application>Microsoft Office PowerPoint</Application>
  <PresentationFormat>Широкоэкранный</PresentationFormat>
  <Paragraphs>61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Office Theme</vt:lpstr>
      <vt:lpstr>Информационная безопасность.   Тема 3. Брандмауер. Виртуальные машины.</vt:lpstr>
      <vt:lpstr>Windows Firewall</vt:lpstr>
      <vt:lpstr>Firewall. Настройки портов в ОС Linux (Debian)</vt:lpstr>
      <vt:lpstr>Виртуальная машина Virtual Box</vt:lpstr>
      <vt:lpstr>Второе пространство</vt:lpstr>
      <vt:lpstr>СЦЕНАРИИ КИБЕРБЕЗОПАСНОСТИ</vt:lpstr>
      <vt:lpstr>Программное обеспечение для контроля данных</vt:lpstr>
      <vt:lpstr>Целостность и защита данных.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системой персонального компьютера Глава 1</dc:title>
  <dc:creator>Windows User</dc:creator>
  <cp:lastModifiedBy>Шерцер Александр Иванович</cp:lastModifiedBy>
  <cp:revision>662</cp:revision>
  <dcterms:created xsi:type="dcterms:W3CDTF">2018-01-19T10:05:07Z</dcterms:created>
  <dcterms:modified xsi:type="dcterms:W3CDTF">2024-06-27T04:07:10Z</dcterms:modified>
</cp:coreProperties>
</file>