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370" r:id="rId2"/>
    <p:sldId id="346" r:id="rId3"/>
    <p:sldId id="352" r:id="rId4"/>
    <p:sldId id="371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B9FC0E-FDBB-C546-C23B-431E3D298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669471"/>
            <a:ext cx="7276955" cy="2258786"/>
          </a:xfrm>
        </p:spPr>
        <p:txBody>
          <a:bodyPr>
            <a:noAutofit/>
          </a:bodyPr>
          <a:lstStyle/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kk-KZ" sz="3200" dirty="0"/>
              <a:t>Тема </a:t>
            </a:r>
            <a:r>
              <a:rPr lang="ru-RU" sz="3200" dirty="0"/>
              <a:t>5. Пароли и шифрование.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64000-BD95-5D2A-D254-1A299F98C40D}"/>
              </a:ext>
            </a:extLst>
          </p:cNvPr>
          <p:cNvSpPr txBox="1"/>
          <p:nvPr/>
        </p:nvSpPr>
        <p:spPr>
          <a:xfrm>
            <a:off x="590477" y="3471529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544FFB-2C26-5CE1-08AC-6536482AC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55" y="3429000"/>
            <a:ext cx="4485222" cy="3080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188531-5E99-18E1-0E87-9B9577D66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73" y="814801"/>
            <a:ext cx="4526004" cy="19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E3914-10BE-B250-9F3E-31F90526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9" y="2643328"/>
            <a:ext cx="5709205" cy="2391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CD1678-9692-8F1B-FAB3-8BE3FCC7B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04" y="2549040"/>
            <a:ext cx="4083771" cy="241484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78D803-837F-3CE4-4573-18D5ED0FEB0A}"/>
              </a:ext>
            </a:extLst>
          </p:cNvPr>
          <p:cNvSpPr txBox="1">
            <a:spLocks/>
          </p:cNvSpPr>
          <p:nvPr/>
        </p:nvSpPr>
        <p:spPr>
          <a:xfrm>
            <a:off x="268659" y="3796455"/>
            <a:ext cx="4047526" cy="54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4C5D6-EA41-5027-A424-790B52CD9DCA}"/>
              </a:ext>
            </a:extLst>
          </p:cNvPr>
          <p:cNvSpPr txBox="1"/>
          <p:nvPr/>
        </p:nvSpPr>
        <p:spPr>
          <a:xfrm>
            <a:off x="355745" y="596654"/>
            <a:ext cx="9405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Учетные записи пользователей. Пароли.</a:t>
            </a:r>
          </a:p>
        </p:txBody>
      </p:sp>
    </p:spTree>
    <p:extLst>
      <p:ext uri="{BB962C8B-B14F-4D97-AF65-F5344CB8AC3E}">
        <p14:creationId xmlns:p14="http://schemas.microsoft.com/office/powerpoint/2010/main" val="378419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Пароли и шифрование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4863954" cy="41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Пароли на документы </a:t>
            </a:r>
            <a:r>
              <a:rPr lang="en-US" sz="2000" dirty="0"/>
              <a:t>Microsoft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3692522-1BA4-9EBB-9E70-0BE52C5C974C}"/>
              </a:ext>
            </a:extLst>
          </p:cNvPr>
          <p:cNvSpPr txBox="1">
            <a:spLocks/>
          </p:cNvSpPr>
          <p:nvPr/>
        </p:nvSpPr>
        <p:spPr>
          <a:xfrm>
            <a:off x="6491616" y="1180173"/>
            <a:ext cx="4863954" cy="41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2000" dirty="0"/>
              <a:t>Шифрование документов </a:t>
            </a:r>
            <a:r>
              <a:rPr lang="en-US" sz="2000" dirty="0"/>
              <a:t>MS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BF4A9B-F7D9-2E41-E33A-913DCFA5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6" y="1942877"/>
            <a:ext cx="5225676" cy="41095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85C28E-6074-226B-C324-A5B35973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04" y="1942877"/>
            <a:ext cx="4638266" cy="40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Дешифрование</a:t>
            </a:r>
            <a:r>
              <a:rPr lang="ru-RU" sz="3200" dirty="0"/>
              <a:t>. Снятие паролей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7400326" cy="41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Удаление паролей на документы </a:t>
            </a:r>
            <a:r>
              <a:rPr lang="en-US" sz="2000" dirty="0"/>
              <a:t>Microsoft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AC4B5A-4F48-1882-0473-757979DE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59" y="1871313"/>
            <a:ext cx="7719481" cy="47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069961-1D92-DB49-760A-472F8EFC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471" y="3429000"/>
            <a:ext cx="3411430" cy="19674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AD56-4A5A-BA41-E7C3-3AFC1BAF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97162"/>
            <a:ext cx="11469624" cy="961232"/>
          </a:xfrm>
        </p:spPr>
        <p:txBody>
          <a:bodyPr/>
          <a:lstStyle/>
          <a:p>
            <a:r>
              <a:rPr lang="kk-KZ" dirty="0"/>
              <a:t>Целостность и защита данных.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54612-1BD1-49B4-ABBC-DFA93727CFF6}"/>
              </a:ext>
            </a:extLst>
          </p:cNvPr>
          <p:cNvSpPr txBox="1"/>
          <p:nvPr/>
        </p:nvSpPr>
        <p:spPr>
          <a:xfrm>
            <a:off x="484415" y="966529"/>
            <a:ext cx="789758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Валидация – это автоматическая компьютерная проверка, позволяющая убедиться, что введенные данные соответствуют требованиям.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Контрольная цифра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формата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длины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присутствия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интервала вводимых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орфографии</a:t>
            </a:r>
          </a:p>
          <a:p>
            <a:endParaRPr lang="ru-RU" sz="1600" dirty="0"/>
          </a:p>
          <a:p>
            <a:r>
              <a:rPr lang="ru-RU" sz="1600" b="1" dirty="0"/>
              <a:t>Верификация – проверка выполняется для того, чтобы убедиться, что введенные данные точно соответствуют исходным </a:t>
            </a:r>
            <a:r>
              <a:rPr lang="en-US" sz="1600" b="1" dirty="0"/>
              <a:t>(</a:t>
            </a:r>
            <a:r>
              <a:rPr lang="kk-KZ" sz="1600" b="1" dirty="0"/>
              <a:t>подлинным</a:t>
            </a:r>
            <a:r>
              <a:rPr lang="ru-RU" sz="1600" b="1" dirty="0"/>
              <a:t>) данным</a:t>
            </a:r>
            <a:r>
              <a:rPr lang="en-US" sz="1600" b="1" dirty="0"/>
              <a:t> </a:t>
            </a:r>
            <a:r>
              <a:rPr lang="ru-RU" sz="1600" b="1" dirty="0"/>
              <a:t>(идентификация)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Двойной ввод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Сверка данных из различных источников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SMS подтверждение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E-mail подтверждение</a:t>
            </a:r>
          </a:p>
          <a:p>
            <a:endParaRPr lang="ru-RU" sz="1600" dirty="0"/>
          </a:p>
          <a:p>
            <a:r>
              <a:rPr lang="ru-RU" sz="1600" b="1" dirty="0"/>
              <a:t>Биометрия – это использование поддающихся измерению физических или поведенческих характеристик человека для доступа к компьютерной системе.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Отпечатки пальцев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Распознавание 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Распознавание голоса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Жесты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Подпись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B15E41-999F-6E8A-5474-D6E958BC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061" y="1097281"/>
            <a:ext cx="2766690" cy="200648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05E9A0D-7EAF-1DBA-FD26-5EC6C8C24E66}"/>
              </a:ext>
            </a:extLst>
          </p:cNvPr>
          <p:cNvCxnSpPr>
            <a:cxnSpLocks/>
          </p:cNvCxnSpPr>
          <p:nvPr/>
        </p:nvCxnSpPr>
        <p:spPr>
          <a:xfrm>
            <a:off x="2950028" y="4566558"/>
            <a:ext cx="60415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2D6804-275B-9611-C7F4-B71C65FAEE3A}"/>
              </a:ext>
            </a:extLst>
          </p:cNvPr>
          <p:cNvSpPr txBox="1"/>
          <p:nvPr/>
        </p:nvSpPr>
        <p:spPr>
          <a:xfrm>
            <a:off x="4619026" y="16876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/>
              <a:t>должен быть введен символ </a:t>
            </a:r>
            <a:r>
              <a:rPr lang="en-US" b="1" dirty="0"/>
              <a:t>@</a:t>
            </a:r>
            <a:endParaRPr lang="ru-RU" sz="1800" b="1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644D70C-783D-07BB-DDD2-9CD5D9604CC3}"/>
              </a:ext>
            </a:extLst>
          </p:cNvPr>
          <p:cNvCxnSpPr>
            <a:cxnSpLocks/>
          </p:cNvCxnSpPr>
          <p:nvPr/>
        </p:nvCxnSpPr>
        <p:spPr>
          <a:xfrm>
            <a:off x="7903029" y="1872343"/>
            <a:ext cx="15348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01B356F-EDA4-FF79-F432-DF171148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073" y="5825126"/>
            <a:ext cx="3411430" cy="6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4962</TotalTime>
  <Words>151</Words>
  <Application>Microsoft Office PowerPoint</Application>
  <PresentationFormat>Широкоэкранный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Информационная безопасность.   Тема 5. Пароли и шифрование.</vt:lpstr>
      <vt:lpstr>Презентация PowerPoint</vt:lpstr>
      <vt:lpstr>Пароли и шифрование</vt:lpstr>
      <vt:lpstr>Дешифрование. Снятие паролей</vt:lpstr>
      <vt:lpstr>Целостность и защита данных.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690</cp:revision>
  <dcterms:created xsi:type="dcterms:W3CDTF">2018-01-19T10:05:07Z</dcterms:created>
  <dcterms:modified xsi:type="dcterms:W3CDTF">2024-06-25T06:53:40Z</dcterms:modified>
</cp:coreProperties>
</file>